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7"/>
  </p:notesMasterIdLst>
  <p:sldIdLst>
    <p:sldId id="295" r:id="rId2"/>
    <p:sldId id="297" r:id="rId3"/>
    <p:sldId id="316" r:id="rId4"/>
    <p:sldId id="296" r:id="rId5"/>
    <p:sldId id="298" r:id="rId6"/>
    <p:sldId id="299" r:id="rId7"/>
    <p:sldId id="300" r:id="rId8"/>
    <p:sldId id="301" r:id="rId9"/>
    <p:sldId id="318" r:id="rId10"/>
    <p:sldId id="302" r:id="rId11"/>
    <p:sldId id="313" r:id="rId12"/>
    <p:sldId id="306" r:id="rId13"/>
    <p:sldId id="307" r:id="rId14"/>
    <p:sldId id="308" r:id="rId15"/>
    <p:sldId id="319" r:id="rId16"/>
    <p:sldId id="320" r:id="rId17"/>
    <p:sldId id="323" r:id="rId18"/>
    <p:sldId id="321" r:id="rId19"/>
    <p:sldId id="322"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278" r:id="rId35"/>
    <p:sldId id="266"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Arvo" panose="020B0604020202020204" charset="0"/>
      <p:regular r:id="rId42"/>
      <p:bold r:id="rId43"/>
      <p:italic r:id="rId44"/>
      <p:boldItalic r:id="rId45"/>
    </p:embeddedFont>
    <p:embeddedFont>
      <p:font typeface="Roboto Condensed" panose="020B0604020202020204" charset="0"/>
      <p:regular r:id="rId46"/>
      <p:bold r:id="rId47"/>
      <p:italic r:id="rId48"/>
      <p:boldItalic r:id="rId49"/>
    </p:embeddedFont>
    <p:embeddedFont>
      <p:font typeface="Roboto Condensed Light"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8" autoAdjust="0"/>
    <p:restoredTop sz="94660"/>
  </p:normalViewPr>
  <p:slideViewPr>
    <p:cSldViewPr snapToGrid="0">
      <p:cViewPr varScale="1">
        <p:scale>
          <a:sx n="116" d="100"/>
          <a:sy n="116" d="100"/>
        </p:scale>
        <p:origin x="54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876715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298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47586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11346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8851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5492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2321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8644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88687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5238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59480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79147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6686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91540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00199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5126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85611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1276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44835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65340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6265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5537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0760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253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6424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28931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51989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70086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227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64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64981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8345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5168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9608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09084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35616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gif"/><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b="0" dirty="0"/>
              <a:t>BÁO </a:t>
            </a:r>
            <a:r>
              <a:rPr lang="en-US" b="0" dirty="0" smtClean="0"/>
              <a:t>CÁO</a:t>
            </a:r>
            <a:r>
              <a:rPr lang="vi-VN" b="0" dirty="0" smtClean="0"/>
              <a:t> ĐỒ ÁN </a:t>
            </a:r>
            <a:br>
              <a:rPr lang="vi-VN" b="0" dirty="0" smtClean="0"/>
            </a:br>
            <a:endParaRPr b="0" dirty="0"/>
          </a:p>
        </p:txBody>
      </p:sp>
      <p:sp>
        <p:nvSpPr>
          <p:cNvPr id="2" name="TextBox 1"/>
          <p:cNvSpPr txBox="1"/>
          <p:nvPr/>
        </p:nvSpPr>
        <p:spPr>
          <a:xfrm>
            <a:off x="685800" y="3061699"/>
            <a:ext cx="2760692" cy="400110"/>
          </a:xfrm>
          <a:prstGeom prst="rect">
            <a:avLst/>
          </a:prstGeom>
          <a:noFill/>
        </p:spPr>
        <p:txBody>
          <a:bodyPr wrap="none" rtlCol="0">
            <a:spAutoFit/>
          </a:bodyPr>
          <a:lstStyle/>
          <a:p>
            <a:r>
              <a:rPr lang="vi-VN" sz="2000" b="1" dirty="0" smtClean="0">
                <a:solidFill>
                  <a:schemeClr val="accent5"/>
                </a:solidFill>
                <a:latin typeface="Roboto Condensed" panose="020B0604020202020204" charset="0"/>
                <a:ea typeface="Roboto Condensed" panose="020B0604020202020204" charset="0"/>
              </a:rPr>
              <a:t>Team 1</a:t>
            </a:r>
            <a:r>
              <a:rPr lang="en-GB" sz="2000" b="1" dirty="0" smtClean="0">
                <a:solidFill>
                  <a:schemeClr val="accent5"/>
                </a:solidFill>
                <a:latin typeface="Roboto Condensed" panose="020B0604020202020204" charset="0"/>
                <a:ea typeface="Roboto Condensed" panose="020B0604020202020204" charset="0"/>
              </a:rPr>
              <a:t>: SHOP BÁN GIÀY</a:t>
            </a:r>
            <a:endParaRPr lang="vi-VN" sz="2000" b="1" dirty="0">
              <a:solidFill>
                <a:schemeClr val="accent5"/>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962306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7"/>
          <p:cNvSpPr txBox="1">
            <a:spLocks noGrp="1"/>
          </p:cNvSpPr>
          <p:nvPr>
            <p:ph type="ctrTitle"/>
          </p:nvPr>
        </p:nvSpPr>
        <p:spPr>
          <a:xfrm>
            <a:off x="463525" y="2645116"/>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vi-VN" dirty="0" smtClean="0"/>
              <a:t>SƠ ĐỒ</a:t>
            </a:r>
            <a:r>
              <a:rPr lang="en-US" dirty="0" smtClean="0"/>
              <a:t> CƠ SỞ DỮ LIỆU</a:t>
            </a:r>
            <a:endParaRPr dirty="0"/>
          </a:p>
        </p:txBody>
      </p:sp>
      <p:sp>
        <p:nvSpPr>
          <p:cNvPr id="398" name="Google Shape;398;p17"/>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p>
            <a:pPr marL="0" lvl="0" indent="0">
              <a:spcAft>
                <a:spcPts val="1000"/>
              </a:spcAft>
            </a:pPr>
            <a:r>
              <a:rPr lang="vi-VN" dirty="0"/>
              <a:t>CHI TIẾT SƠ ĐỒ CSDL CỦA WEBSITE</a:t>
            </a:r>
            <a:endParaRPr dirty="0"/>
          </a:p>
        </p:txBody>
      </p:sp>
      <p:sp>
        <p:nvSpPr>
          <p:cNvPr id="399" name="Google Shape;399;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400" name="Google Shape;400;p17"/>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i="0" u="none" strike="noStrike" cap="none">
                <a:solidFill>
                  <a:srgbClr val="3F5378"/>
                </a:solidFill>
                <a:latin typeface="Roboto Condensed"/>
                <a:ea typeface="Roboto Condensed"/>
                <a:cs typeface="Roboto Condensed"/>
                <a:sym typeface="Roboto Condensed"/>
              </a:rPr>
              <a:t>3</a:t>
            </a:r>
            <a:endParaRPr sz="3000" b="1" i="0" u="none" strike="noStrike" cap="none">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668025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10"/>
          <p:cNvGrpSpPr/>
          <p:nvPr/>
        </p:nvGrpSpPr>
        <p:grpSpPr>
          <a:xfrm>
            <a:off x="7237318" y="32165"/>
            <a:ext cx="1588639" cy="1588655"/>
            <a:chOff x="6643075" y="3664250"/>
            <a:chExt cx="407950" cy="407975"/>
          </a:xfrm>
        </p:grpSpPr>
        <p:sp>
          <p:nvSpPr>
            <p:cNvPr id="304" name="Google Shape;304;p1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6" name="Google Shape;306;p10"/>
          <p:cNvGrpSpPr/>
          <p:nvPr/>
        </p:nvGrpSpPr>
        <p:grpSpPr>
          <a:xfrm rot="-587363">
            <a:off x="7876112" y="1704387"/>
            <a:ext cx="653127" cy="653134"/>
            <a:chOff x="576250" y="4319400"/>
            <a:chExt cx="442075" cy="442050"/>
          </a:xfrm>
        </p:grpSpPr>
        <p:sp>
          <p:nvSpPr>
            <p:cNvPr id="307" name="Google Shape;307;p1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1" name="Google Shape;311;p10"/>
          <p:cNvSpPr/>
          <p:nvPr/>
        </p:nvSpPr>
        <p:spPr>
          <a:xfrm>
            <a:off x="6824202" y="211352"/>
            <a:ext cx="248336" cy="237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rot="2697322">
            <a:off x="7486071" y="591065"/>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8626544" y="1123066"/>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0"/>
          <p:cNvSpPr/>
          <p:nvPr/>
        </p:nvSpPr>
        <p:spPr>
          <a:xfrm rot="1280149">
            <a:off x="7859602" y="1637647"/>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419;p19"/>
          <p:cNvSpPr txBox="1">
            <a:spLocks/>
          </p:cNvSpPr>
          <p:nvPr/>
        </p:nvSpPr>
        <p:spPr>
          <a:xfrm>
            <a:off x="404038" y="-53188"/>
            <a:ext cx="5258400" cy="7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b="1" dirty="0" err="1" smtClean="0">
                <a:solidFill>
                  <a:schemeClr val="bg1"/>
                </a:solidFill>
                <a:latin typeface="Roboto Condensed" panose="020B0604020202020204" charset="0"/>
                <a:ea typeface="Roboto Condensed" panose="020B0604020202020204" charset="0"/>
              </a:rPr>
              <a:t>Sơ</a:t>
            </a:r>
            <a:r>
              <a:rPr lang="en-US" b="1" dirty="0" smtClean="0">
                <a:solidFill>
                  <a:schemeClr val="bg1"/>
                </a:solidFill>
                <a:latin typeface="Roboto Condensed" panose="020B0604020202020204" charset="0"/>
                <a:ea typeface="Roboto Condensed" panose="020B0604020202020204" charset="0"/>
              </a:rPr>
              <a:t> </a:t>
            </a:r>
            <a:r>
              <a:rPr lang="en-US" b="1" dirty="0" err="1" smtClean="0">
                <a:solidFill>
                  <a:schemeClr val="bg1"/>
                </a:solidFill>
                <a:latin typeface="Roboto Condensed" panose="020B0604020202020204" charset="0"/>
                <a:ea typeface="Roboto Condensed" panose="020B0604020202020204" charset="0"/>
              </a:rPr>
              <a:t>đồ</a:t>
            </a:r>
            <a:r>
              <a:rPr lang="en-US" b="1" dirty="0" smtClean="0">
                <a:solidFill>
                  <a:schemeClr val="bg1"/>
                </a:solidFill>
                <a:latin typeface="Roboto Condensed" panose="020B0604020202020204" charset="0"/>
                <a:ea typeface="Roboto Condensed" panose="020B0604020202020204" charset="0"/>
              </a:rPr>
              <a:t> </a:t>
            </a:r>
            <a:r>
              <a:rPr lang="en-US" b="1" dirty="0" err="1" smtClean="0">
                <a:solidFill>
                  <a:schemeClr val="bg1"/>
                </a:solidFill>
                <a:latin typeface="Roboto Condensed" panose="020B0604020202020204" charset="0"/>
                <a:ea typeface="Roboto Condensed" panose="020B0604020202020204" charset="0"/>
              </a:rPr>
              <a:t>cơ</a:t>
            </a:r>
            <a:r>
              <a:rPr lang="en-US" b="1" dirty="0" smtClean="0">
                <a:solidFill>
                  <a:schemeClr val="bg1"/>
                </a:solidFill>
                <a:latin typeface="Roboto Condensed" panose="020B0604020202020204" charset="0"/>
                <a:ea typeface="Roboto Condensed" panose="020B0604020202020204" charset="0"/>
              </a:rPr>
              <a:t> </a:t>
            </a:r>
            <a:r>
              <a:rPr lang="en-US" b="1" dirty="0" err="1" smtClean="0">
                <a:solidFill>
                  <a:schemeClr val="bg1"/>
                </a:solidFill>
                <a:latin typeface="Roboto Condensed" panose="020B0604020202020204" charset="0"/>
                <a:ea typeface="Roboto Condensed" panose="020B0604020202020204" charset="0"/>
              </a:rPr>
              <a:t>sở</a:t>
            </a:r>
            <a:r>
              <a:rPr lang="en-US" b="1" dirty="0" smtClean="0">
                <a:solidFill>
                  <a:schemeClr val="bg1"/>
                </a:solidFill>
                <a:latin typeface="Roboto Condensed" panose="020B0604020202020204" charset="0"/>
                <a:ea typeface="Roboto Condensed" panose="020B0604020202020204" charset="0"/>
              </a:rPr>
              <a:t> </a:t>
            </a:r>
            <a:r>
              <a:rPr lang="en-US" b="1" dirty="0" err="1" smtClean="0">
                <a:solidFill>
                  <a:schemeClr val="bg1"/>
                </a:solidFill>
                <a:latin typeface="Roboto Condensed" panose="020B0604020202020204" charset="0"/>
                <a:ea typeface="Roboto Condensed" panose="020B0604020202020204" charset="0"/>
              </a:rPr>
              <a:t>dữ</a:t>
            </a:r>
            <a:r>
              <a:rPr lang="en-US" b="1" dirty="0" smtClean="0">
                <a:solidFill>
                  <a:schemeClr val="bg1"/>
                </a:solidFill>
                <a:latin typeface="Roboto Condensed" panose="020B0604020202020204" charset="0"/>
                <a:ea typeface="Roboto Condensed" panose="020B0604020202020204" charset="0"/>
              </a:rPr>
              <a:t> </a:t>
            </a:r>
            <a:r>
              <a:rPr lang="en-US" b="1" dirty="0" err="1" smtClean="0">
                <a:solidFill>
                  <a:schemeClr val="bg1"/>
                </a:solidFill>
                <a:latin typeface="Roboto Condensed" panose="020B0604020202020204" charset="0"/>
                <a:ea typeface="Roboto Condensed" panose="020B0604020202020204" charset="0"/>
              </a:rPr>
              <a:t>liệu</a:t>
            </a:r>
            <a:endParaRPr lang="vi-VN" b="1" dirty="0">
              <a:solidFill>
                <a:schemeClr val="bg1"/>
              </a:solidFill>
              <a:latin typeface="Roboto Condensed" panose="020B0604020202020204" charset="0"/>
              <a:ea typeface="Roboto Condensed" panose="020B0604020202020204" charset="0"/>
            </a:endParaRPr>
          </a:p>
        </p:txBody>
      </p:sp>
      <p:sp>
        <p:nvSpPr>
          <p:cNvPr id="19" name="Google Shape;295;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US" dirty="0" smtClean="0"/>
              <a:t>12</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6" y="713012"/>
            <a:ext cx="6880647" cy="4098288"/>
          </a:xfrm>
          <a:prstGeom prst="rect">
            <a:avLst/>
          </a:prstGeom>
        </p:spPr>
      </p:pic>
    </p:spTree>
    <p:extLst>
      <p:ext uri="{BB962C8B-B14F-4D97-AF65-F5344CB8AC3E}">
        <p14:creationId xmlns:p14="http://schemas.microsoft.com/office/powerpoint/2010/main" val="2061473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7"/>
          <p:cNvSpPr txBox="1">
            <a:spLocks noGrp="1"/>
          </p:cNvSpPr>
          <p:nvPr>
            <p:ph type="ctrTitle"/>
          </p:nvPr>
        </p:nvSpPr>
        <p:spPr>
          <a:xfrm>
            <a:off x="234925" y="3136200"/>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dirty="0" smtClean="0"/>
              <a:t>CÁC CHỨC NĂNG TRONG WEBSITE</a:t>
            </a:r>
            <a:endParaRPr dirty="0"/>
          </a:p>
        </p:txBody>
      </p:sp>
      <p:sp>
        <p:nvSpPr>
          <p:cNvPr id="399" name="Google Shape;399;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15</a:t>
            </a:r>
            <a:endParaRPr dirty="0"/>
          </a:p>
        </p:txBody>
      </p:sp>
      <p:sp>
        <p:nvSpPr>
          <p:cNvPr id="400" name="Google Shape;400;p17"/>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i="0" u="none" strike="noStrike" cap="none" dirty="0" smtClean="0">
                <a:solidFill>
                  <a:srgbClr val="3F5378"/>
                </a:solidFill>
                <a:latin typeface="Roboto Condensed"/>
                <a:ea typeface="Roboto Condensed"/>
                <a:cs typeface="Roboto Condensed"/>
                <a:sym typeface="Roboto Condensed"/>
              </a:rPr>
              <a:t>4</a:t>
            </a:r>
            <a:endParaRPr sz="3000" b="1" i="0" u="none" strike="noStrike" cap="none"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4787818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dirty="0" smtClean="0"/>
              <a:t>4.1 CHỨC NĂNG NGƯỜI DÙNG CHƯA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16</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101522" y="1461949"/>
            <a:ext cx="4040987" cy="2709900"/>
          </a:xfrm>
        </p:spPr>
        <p:txBody>
          <a:bodyPr/>
          <a:lstStyle/>
          <a:p>
            <a:pPr marL="114300" indent="0">
              <a:buNone/>
            </a:pPr>
            <a:r>
              <a:rPr lang="en-US" dirty="0" smtClean="0"/>
              <a:t>4.1.1 </a:t>
            </a:r>
            <a:r>
              <a:rPr lang="en-US" dirty="0" err="1" smtClean="0"/>
              <a:t>Chức</a:t>
            </a:r>
            <a:r>
              <a:rPr lang="en-US" dirty="0" smtClean="0"/>
              <a:t> </a:t>
            </a:r>
            <a:r>
              <a:rPr lang="en-US" dirty="0" err="1" smtClean="0"/>
              <a:t>năng</a:t>
            </a:r>
            <a:r>
              <a:rPr lang="en-US" dirty="0" smtClean="0"/>
              <a:t> </a:t>
            </a:r>
            <a:r>
              <a:rPr lang="en-US" dirty="0" err="1" smtClean="0"/>
              <a:t>trang</a:t>
            </a:r>
            <a:r>
              <a:rPr lang="en-US" dirty="0" smtClean="0"/>
              <a:t> </a:t>
            </a:r>
            <a:r>
              <a:rPr lang="en-US" dirty="0" err="1" smtClean="0"/>
              <a:t>chủ</a:t>
            </a:r>
            <a:endParaRPr lang="en-US" dirty="0" smtClean="0"/>
          </a:p>
          <a:p>
            <a:pPr>
              <a:buFontTx/>
              <a:buChar char="-"/>
            </a:pPr>
            <a:r>
              <a:rPr lang="en-US" dirty="0" err="1" smtClean="0"/>
              <a:t>Hiển</a:t>
            </a:r>
            <a:r>
              <a:rPr lang="en-US" dirty="0" smtClean="0"/>
              <a:t> </a:t>
            </a:r>
            <a:r>
              <a:rPr lang="en-US" dirty="0" err="1" smtClean="0"/>
              <a:t>thị</a:t>
            </a:r>
            <a:r>
              <a:rPr lang="en-US" dirty="0" smtClean="0"/>
              <a:t> </a:t>
            </a:r>
            <a:r>
              <a:rPr lang="en-US" dirty="0" err="1" smtClean="0"/>
              <a:t>sản</a:t>
            </a:r>
            <a:r>
              <a:rPr lang="en-US" dirty="0" smtClean="0"/>
              <a:t> </a:t>
            </a:r>
            <a:r>
              <a:rPr lang="en-US" dirty="0" err="1" smtClean="0"/>
              <a:t>phẩm</a:t>
            </a:r>
            <a:r>
              <a:rPr lang="en-US" dirty="0" smtClean="0"/>
              <a:t> sale</a:t>
            </a:r>
          </a:p>
          <a:p>
            <a:pPr>
              <a:buFontTx/>
              <a:buChar char="-"/>
            </a:pPr>
            <a:r>
              <a:rPr lang="en-US" dirty="0" err="1" smtClean="0"/>
              <a:t>Hiển</a:t>
            </a:r>
            <a:r>
              <a:rPr lang="en-US" dirty="0" smtClean="0"/>
              <a:t> </a:t>
            </a:r>
            <a:r>
              <a:rPr lang="en-US" dirty="0" err="1" smtClean="0"/>
              <a:t>thị</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mới</a:t>
            </a:r>
            <a:endParaRPr lang="en-US" dirty="0" smtClean="0"/>
          </a:p>
          <a:p>
            <a:pPr>
              <a:buFontTx/>
              <a:buChar char="-"/>
            </a:pPr>
            <a:r>
              <a:rPr lang="en-US" dirty="0" err="1" smtClean="0"/>
              <a:t>Hiển</a:t>
            </a:r>
            <a:r>
              <a:rPr lang="en-US" dirty="0" smtClean="0"/>
              <a:t> </a:t>
            </a:r>
            <a:r>
              <a:rPr lang="en-US" dirty="0" err="1" smtClean="0"/>
              <a:t>thị</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ngẫu</a:t>
            </a:r>
            <a:r>
              <a:rPr lang="en-US" dirty="0" smtClean="0"/>
              <a:t> </a:t>
            </a:r>
            <a:r>
              <a:rPr lang="en-US" dirty="0" err="1" smtClean="0"/>
              <a:t>nhiên</a:t>
            </a:r>
            <a:endParaRPr lang="en-US" dirty="0" smtClean="0"/>
          </a:p>
          <a:p>
            <a:pPr marL="114300" indent="0">
              <a:buNone/>
            </a:pPr>
            <a:endParaRPr lang="vi-VN" dirty="0"/>
          </a:p>
        </p:txBody>
      </p:sp>
      <p:pic>
        <p:nvPicPr>
          <p:cNvPr id="3" name="Picture 2"/>
          <p:cNvPicPr>
            <a:picLocks noChangeAspect="1"/>
          </p:cNvPicPr>
          <p:nvPr/>
        </p:nvPicPr>
        <p:blipFill>
          <a:blip r:embed="rId3"/>
          <a:stretch>
            <a:fillRect/>
          </a:stretch>
        </p:blipFill>
        <p:spPr>
          <a:xfrm>
            <a:off x="6254158" y="1394070"/>
            <a:ext cx="2889842" cy="2845657"/>
          </a:xfrm>
          <a:prstGeom prst="rect">
            <a:avLst/>
          </a:prstGeom>
        </p:spPr>
      </p:pic>
      <p:pic>
        <p:nvPicPr>
          <p:cNvPr id="5" name="Picture 4"/>
          <p:cNvPicPr>
            <a:picLocks noChangeAspect="1"/>
          </p:cNvPicPr>
          <p:nvPr/>
        </p:nvPicPr>
        <p:blipFill>
          <a:blip r:embed="rId4"/>
          <a:stretch>
            <a:fillRect/>
          </a:stretch>
        </p:blipFill>
        <p:spPr>
          <a:xfrm>
            <a:off x="3782470" y="1394070"/>
            <a:ext cx="2471688" cy="2777779"/>
          </a:xfrm>
          <a:prstGeom prst="rect">
            <a:avLst/>
          </a:prstGeom>
        </p:spPr>
      </p:pic>
    </p:spTree>
    <p:extLst>
      <p:ext uri="{BB962C8B-B14F-4D97-AF65-F5344CB8AC3E}">
        <p14:creationId xmlns:p14="http://schemas.microsoft.com/office/powerpoint/2010/main" val="24291941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a:t>4.1 CHỨC NĂNG NGƯỜI DÙNG CHƯA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1" y="1510439"/>
            <a:ext cx="3840096" cy="2709900"/>
          </a:xfrm>
        </p:spPr>
        <p:txBody>
          <a:bodyPr/>
          <a:lstStyle/>
          <a:p>
            <a:pPr marL="114300" indent="0">
              <a:buNone/>
            </a:pPr>
            <a:r>
              <a:rPr lang="en-US" b="1" dirty="0" smtClean="0"/>
              <a:t>4.1.2 </a:t>
            </a:r>
            <a:r>
              <a:rPr lang="en-US" sz="2000" b="1" dirty="0" err="1" smtClean="0"/>
              <a:t>Chức</a:t>
            </a:r>
            <a:r>
              <a:rPr lang="en-US" sz="2000" b="1" dirty="0" smtClean="0"/>
              <a:t> </a:t>
            </a:r>
            <a:r>
              <a:rPr lang="en-US" sz="2000" b="1" dirty="0" err="1" smtClean="0"/>
              <a:t>năng</a:t>
            </a:r>
            <a:r>
              <a:rPr lang="en-US" sz="2000" b="1" dirty="0" smtClean="0"/>
              <a:t> chi </a:t>
            </a:r>
            <a:r>
              <a:rPr lang="en-US" sz="2000" b="1" dirty="0" err="1" smtClean="0"/>
              <a:t>tiết</a:t>
            </a:r>
            <a:r>
              <a:rPr lang="en-US" sz="2000" b="1" dirty="0" smtClean="0"/>
              <a:t> </a:t>
            </a:r>
            <a:r>
              <a:rPr lang="en-US" sz="2000" b="1" dirty="0" err="1" smtClean="0"/>
              <a:t>sản</a:t>
            </a:r>
            <a:r>
              <a:rPr lang="en-US" sz="2000" b="1" dirty="0" smtClean="0"/>
              <a:t> </a:t>
            </a:r>
            <a:r>
              <a:rPr lang="en-US" sz="2000" b="1" dirty="0" err="1" smtClean="0"/>
              <a:t>phẩm</a:t>
            </a:r>
            <a:r>
              <a:rPr lang="en-US" sz="2000" b="1" dirty="0" smtClean="0"/>
              <a:t> </a:t>
            </a:r>
            <a:endParaRPr lang="en-US" b="1" dirty="0" smtClean="0"/>
          </a:p>
          <a:p>
            <a:pPr>
              <a:buFontTx/>
              <a:buChar char="-"/>
            </a:pPr>
            <a:r>
              <a:rPr lang="en-US" dirty="0" err="1" smtClean="0"/>
              <a:t>Thêm</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vào</a:t>
            </a:r>
            <a:r>
              <a:rPr lang="en-US" dirty="0" smtClean="0"/>
              <a:t> </a:t>
            </a:r>
            <a:r>
              <a:rPr lang="en-US" dirty="0" err="1" smtClean="0"/>
              <a:t>giỏ</a:t>
            </a:r>
            <a:r>
              <a:rPr lang="en-US" dirty="0" smtClean="0"/>
              <a:t> </a:t>
            </a:r>
            <a:r>
              <a:rPr lang="en-US" dirty="0" err="1" smtClean="0"/>
              <a:t>hàng</a:t>
            </a:r>
            <a:endParaRPr lang="en-US" dirty="0" smtClean="0"/>
          </a:p>
          <a:p>
            <a:pPr>
              <a:buFontTx/>
              <a:buChar char="-"/>
            </a:pPr>
            <a:r>
              <a:rPr lang="en-US" dirty="0" err="1" smtClean="0"/>
              <a:t>Chọn</a:t>
            </a:r>
            <a:r>
              <a:rPr lang="en-US" dirty="0" smtClean="0"/>
              <a:t> </a:t>
            </a:r>
            <a:r>
              <a:rPr lang="en-US" dirty="0" err="1" smtClean="0"/>
              <a:t>màu</a:t>
            </a:r>
            <a:r>
              <a:rPr lang="en-US" dirty="0" smtClean="0"/>
              <a:t>, size, </a:t>
            </a:r>
            <a:r>
              <a:rPr lang="en-US" dirty="0" err="1" smtClean="0"/>
              <a:t>số</a:t>
            </a:r>
            <a:r>
              <a:rPr lang="en-US" dirty="0" smtClean="0"/>
              <a:t> </a:t>
            </a:r>
            <a:r>
              <a:rPr lang="en-US" dirty="0" err="1" smtClean="0"/>
              <a:t>lượng</a:t>
            </a:r>
            <a:endParaRPr lang="en-US" dirty="0" smtClean="0"/>
          </a:p>
          <a:p>
            <a:pPr>
              <a:buFontTx/>
              <a:buChar char="-"/>
            </a:pPr>
            <a:r>
              <a:rPr lang="en-US" dirty="0" err="1" smtClean="0"/>
              <a:t>Xem</a:t>
            </a:r>
            <a:r>
              <a:rPr lang="en-US" dirty="0" smtClean="0"/>
              <a:t> </a:t>
            </a:r>
            <a:r>
              <a:rPr lang="en-US" dirty="0" err="1" smtClean="0"/>
              <a:t>mô</a:t>
            </a:r>
            <a:r>
              <a:rPr lang="en-US" dirty="0" smtClean="0"/>
              <a:t> </a:t>
            </a:r>
            <a:r>
              <a:rPr lang="en-US" dirty="0" err="1" smtClean="0"/>
              <a:t>tả</a:t>
            </a:r>
            <a:r>
              <a:rPr lang="en-US" dirty="0" smtClean="0"/>
              <a:t> </a:t>
            </a:r>
            <a:r>
              <a:rPr lang="en-US" dirty="0" err="1" smtClean="0"/>
              <a:t>sản</a:t>
            </a:r>
            <a:r>
              <a:rPr lang="en-US" dirty="0" smtClean="0"/>
              <a:t> </a:t>
            </a:r>
            <a:r>
              <a:rPr lang="en-US" dirty="0" err="1" smtClean="0"/>
              <a:t>phẩm</a:t>
            </a:r>
            <a:endParaRPr lang="en-US" dirty="0" smtClean="0"/>
          </a:p>
          <a:p>
            <a:pPr>
              <a:buFontTx/>
              <a:buChar char="-"/>
            </a:pPr>
            <a:r>
              <a:rPr lang="en-US" dirty="0" err="1" smtClean="0"/>
              <a:t>Xem</a:t>
            </a:r>
            <a:r>
              <a:rPr lang="en-US" dirty="0" smtClean="0"/>
              <a:t> </a:t>
            </a:r>
            <a:r>
              <a:rPr lang="en-US" dirty="0" err="1" smtClean="0"/>
              <a:t>những</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cùng</a:t>
            </a:r>
            <a:r>
              <a:rPr lang="en-US" dirty="0" smtClean="0"/>
              <a:t> </a:t>
            </a:r>
            <a:r>
              <a:rPr lang="en-US" dirty="0" err="1" smtClean="0"/>
              <a:t>loại</a:t>
            </a:r>
            <a:endParaRPr lang="en-US" dirty="0" smtClean="0"/>
          </a:p>
          <a:p>
            <a:pPr>
              <a:buFontTx/>
              <a:buChar char="-"/>
            </a:pPr>
            <a:r>
              <a:rPr lang="en-US" dirty="0" err="1" smtClean="0"/>
              <a:t>Thêm</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yêu</a:t>
            </a:r>
            <a:r>
              <a:rPr lang="en-US" dirty="0" smtClean="0"/>
              <a:t> </a:t>
            </a:r>
            <a:r>
              <a:rPr lang="en-US" dirty="0" err="1" smtClean="0"/>
              <a:t>thích</a:t>
            </a:r>
            <a:endParaRPr lang="en-US" dirty="0" smtClean="0"/>
          </a:p>
          <a:p>
            <a:pPr>
              <a:buFontTx/>
              <a:buChar char="-"/>
            </a:pPr>
            <a:endParaRPr lang="vi-VN" dirty="0"/>
          </a:p>
        </p:txBody>
      </p:sp>
      <p:pic>
        <p:nvPicPr>
          <p:cNvPr id="6" name="Picture 5"/>
          <p:cNvPicPr>
            <a:picLocks noChangeAspect="1"/>
          </p:cNvPicPr>
          <p:nvPr/>
        </p:nvPicPr>
        <p:blipFill>
          <a:blip r:embed="rId3"/>
          <a:stretch>
            <a:fillRect/>
          </a:stretch>
        </p:blipFill>
        <p:spPr>
          <a:xfrm>
            <a:off x="5799162" y="1510439"/>
            <a:ext cx="3344838" cy="2194214"/>
          </a:xfrm>
          <a:prstGeom prst="rect">
            <a:avLst/>
          </a:prstGeom>
        </p:spPr>
      </p:pic>
      <p:pic>
        <p:nvPicPr>
          <p:cNvPr id="7" name="Picture 6"/>
          <p:cNvPicPr>
            <a:picLocks noChangeAspect="1"/>
          </p:cNvPicPr>
          <p:nvPr/>
        </p:nvPicPr>
        <p:blipFill>
          <a:blip r:embed="rId4"/>
          <a:stretch>
            <a:fillRect/>
          </a:stretch>
        </p:blipFill>
        <p:spPr>
          <a:xfrm>
            <a:off x="3844636" y="3813292"/>
            <a:ext cx="3094326" cy="1201620"/>
          </a:xfrm>
          <a:prstGeom prst="rect">
            <a:avLst/>
          </a:prstGeom>
        </p:spPr>
      </p:pic>
    </p:spTree>
    <p:extLst>
      <p:ext uri="{BB962C8B-B14F-4D97-AF65-F5344CB8AC3E}">
        <p14:creationId xmlns:p14="http://schemas.microsoft.com/office/powerpoint/2010/main" val="386574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a:t>4.1 CHỨC NĂNG NGƯỜI DÙNG CHƯA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4.1.3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xem</a:t>
            </a:r>
            <a:r>
              <a:rPr lang="en-US" sz="2000" b="1" dirty="0" smtClean="0"/>
              <a:t> </a:t>
            </a:r>
            <a:r>
              <a:rPr lang="en-US" sz="2000" b="1" dirty="0" err="1" smtClean="0"/>
              <a:t>sản</a:t>
            </a:r>
            <a:r>
              <a:rPr lang="en-US" sz="2000" b="1" dirty="0" smtClean="0"/>
              <a:t> </a:t>
            </a:r>
            <a:r>
              <a:rPr lang="en-US" sz="2000" b="1" dirty="0" err="1" smtClean="0"/>
              <a:t>phẩm</a:t>
            </a:r>
            <a:r>
              <a:rPr lang="en-US" sz="2000" b="1" dirty="0" smtClean="0"/>
              <a:t> </a:t>
            </a:r>
            <a:r>
              <a:rPr lang="en-US" sz="2000" b="1" dirty="0" err="1" smtClean="0"/>
              <a:t>theo</a:t>
            </a:r>
            <a:r>
              <a:rPr lang="en-US" sz="2000" b="1" dirty="0" smtClean="0"/>
              <a:t> </a:t>
            </a:r>
            <a:r>
              <a:rPr lang="en-US" sz="2000" b="1" dirty="0" err="1" smtClean="0"/>
              <a:t>thương</a:t>
            </a:r>
            <a:r>
              <a:rPr lang="en-US" sz="2000" b="1" dirty="0" smtClean="0"/>
              <a:t> </a:t>
            </a:r>
            <a:r>
              <a:rPr lang="en-US" sz="2000" b="1" dirty="0" err="1" smtClean="0"/>
              <a:t>hiệu</a:t>
            </a:r>
            <a:r>
              <a:rPr lang="en-US" sz="2000" b="1" dirty="0" smtClean="0"/>
              <a:t> </a:t>
            </a:r>
          </a:p>
          <a:p>
            <a:pPr>
              <a:buFontTx/>
              <a:buChar char="-"/>
            </a:pPr>
            <a:r>
              <a:rPr lang="en-US" dirty="0" err="1" smtClean="0"/>
              <a:t>Xem</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theo</a:t>
            </a:r>
            <a:r>
              <a:rPr lang="en-US" dirty="0" smtClean="0"/>
              <a:t> brand</a:t>
            </a:r>
          </a:p>
          <a:p>
            <a:pPr>
              <a:buFontTx/>
              <a:buChar char="-"/>
            </a:pPr>
            <a:r>
              <a:rPr lang="en-US" dirty="0" err="1" smtClean="0"/>
              <a:t>Xem</a:t>
            </a:r>
            <a:r>
              <a:rPr lang="en-US" dirty="0" smtClean="0"/>
              <a:t> </a:t>
            </a:r>
            <a:r>
              <a:rPr lang="en-US" dirty="0" err="1" smtClean="0"/>
              <a:t>những</a:t>
            </a:r>
            <a:r>
              <a:rPr lang="en-US" dirty="0" smtClean="0"/>
              <a:t> brand </a:t>
            </a:r>
            <a:r>
              <a:rPr lang="en-US" dirty="0" err="1" smtClean="0"/>
              <a:t>liên</a:t>
            </a:r>
            <a:r>
              <a:rPr lang="en-US" dirty="0" smtClean="0"/>
              <a:t> </a:t>
            </a:r>
            <a:r>
              <a:rPr lang="en-US" dirty="0" err="1" smtClean="0"/>
              <a:t>quan</a:t>
            </a:r>
            <a:endParaRPr lang="en-US" dirty="0" smtClean="0"/>
          </a:p>
          <a:p>
            <a:pPr>
              <a:buFontTx/>
              <a:buChar char="-"/>
            </a:pPr>
            <a:r>
              <a:rPr lang="en-US" dirty="0" err="1" smtClean="0"/>
              <a:t>Lọc</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theo</a:t>
            </a:r>
            <a:r>
              <a:rPr lang="en-US" dirty="0" smtClean="0"/>
              <a:t> </a:t>
            </a:r>
            <a:r>
              <a:rPr lang="en-US" dirty="0" err="1" smtClean="0"/>
              <a:t>giá</a:t>
            </a:r>
            <a:endParaRPr lang="en-US" dirty="0" smtClean="0"/>
          </a:p>
          <a:p>
            <a:pPr>
              <a:buFontTx/>
              <a:buChar char="-"/>
            </a:pPr>
            <a:endParaRPr lang="vi-VN" dirty="0"/>
          </a:p>
        </p:txBody>
      </p:sp>
      <p:pic>
        <p:nvPicPr>
          <p:cNvPr id="3" name="Picture 2"/>
          <p:cNvPicPr>
            <a:picLocks noChangeAspect="1"/>
          </p:cNvPicPr>
          <p:nvPr/>
        </p:nvPicPr>
        <p:blipFill>
          <a:blip r:embed="rId3"/>
          <a:stretch>
            <a:fillRect/>
          </a:stretch>
        </p:blipFill>
        <p:spPr>
          <a:xfrm>
            <a:off x="5563989" y="1295400"/>
            <a:ext cx="2735316" cy="3035465"/>
          </a:xfrm>
          <a:prstGeom prst="rect">
            <a:avLst/>
          </a:prstGeom>
        </p:spPr>
      </p:pic>
    </p:spTree>
    <p:extLst>
      <p:ext uri="{BB962C8B-B14F-4D97-AF65-F5344CB8AC3E}">
        <p14:creationId xmlns:p14="http://schemas.microsoft.com/office/powerpoint/2010/main" val="3345550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a:t>4.1 CHỨC NĂNG NGƯỜI DÙNG CHƯA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4.1.4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tìm</a:t>
            </a:r>
            <a:r>
              <a:rPr lang="en-US" sz="2000" b="1" dirty="0" smtClean="0"/>
              <a:t> </a:t>
            </a:r>
            <a:r>
              <a:rPr lang="en-US" sz="2000" b="1" dirty="0" err="1" smtClean="0"/>
              <a:t>kiếm</a:t>
            </a:r>
            <a:r>
              <a:rPr lang="en-US" sz="2000" b="1" dirty="0" smtClean="0"/>
              <a:t> </a:t>
            </a:r>
            <a:r>
              <a:rPr lang="en-US" sz="2000" b="1" dirty="0" err="1" smtClean="0"/>
              <a:t>sản</a:t>
            </a:r>
            <a:r>
              <a:rPr lang="en-US" sz="2000" b="1" dirty="0" smtClean="0"/>
              <a:t> </a:t>
            </a:r>
            <a:r>
              <a:rPr lang="en-US" sz="2000" b="1" dirty="0" err="1" smtClean="0"/>
              <a:t>phẩm</a:t>
            </a:r>
            <a:r>
              <a:rPr lang="en-US" sz="2000" b="1" dirty="0" smtClean="0"/>
              <a:t> </a:t>
            </a:r>
          </a:p>
          <a:p>
            <a:pPr>
              <a:buFontTx/>
              <a:buChar char="-"/>
            </a:pPr>
            <a:r>
              <a:rPr lang="en-US" dirty="0" err="1" smtClean="0"/>
              <a:t>Hiển</a:t>
            </a:r>
            <a:r>
              <a:rPr lang="en-US" dirty="0" smtClean="0"/>
              <a:t> </a:t>
            </a:r>
            <a:r>
              <a:rPr lang="en-US" dirty="0" err="1" smtClean="0"/>
              <a:t>thị</a:t>
            </a:r>
            <a:r>
              <a:rPr lang="en-US" dirty="0" smtClean="0"/>
              <a:t> </a:t>
            </a:r>
            <a:r>
              <a:rPr lang="en-US" dirty="0" err="1" smtClean="0"/>
              <a:t>những</a:t>
            </a:r>
            <a:r>
              <a:rPr lang="en-US" dirty="0" smtClean="0"/>
              <a:t> </a:t>
            </a:r>
            <a:r>
              <a:rPr lang="en-US" dirty="0" err="1" smtClean="0"/>
              <a:t>sản</a:t>
            </a:r>
            <a:r>
              <a:rPr lang="en-US" dirty="0" smtClean="0"/>
              <a:t> </a:t>
            </a:r>
            <a:r>
              <a:rPr lang="en-US" dirty="0" err="1" smtClean="0"/>
              <a:t>phẩm</a:t>
            </a:r>
            <a:r>
              <a:rPr lang="en-US" dirty="0"/>
              <a:t> </a:t>
            </a:r>
            <a:r>
              <a:rPr lang="en-US" dirty="0" err="1" smtClean="0"/>
              <a:t>thuộc</a:t>
            </a:r>
            <a:r>
              <a:rPr lang="en-US" dirty="0" smtClean="0"/>
              <a:t> </a:t>
            </a:r>
            <a:r>
              <a:rPr lang="en-US" dirty="0" err="1" smtClean="0"/>
              <a:t>từ</a:t>
            </a:r>
            <a:r>
              <a:rPr lang="en-US" dirty="0" smtClean="0"/>
              <a:t> </a:t>
            </a:r>
            <a:r>
              <a:rPr lang="en-US" dirty="0" err="1" smtClean="0"/>
              <a:t>khóa</a:t>
            </a:r>
            <a:r>
              <a:rPr lang="en-US" dirty="0" smtClean="0"/>
              <a:t> </a:t>
            </a:r>
            <a:r>
              <a:rPr lang="en-US" dirty="0" err="1" smtClean="0"/>
              <a:t>bạn</a:t>
            </a:r>
            <a:r>
              <a:rPr lang="en-US" dirty="0" smtClean="0"/>
              <a:t> </a:t>
            </a:r>
            <a:r>
              <a:rPr lang="en-US" dirty="0" err="1" smtClean="0"/>
              <a:t>tìm</a:t>
            </a:r>
            <a:endParaRPr lang="en-US" dirty="0" smtClean="0"/>
          </a:p>
          <a:p>
            <a:pPr>
              <a:buFontTx/>
              <a:buChar char="-"/>
            </a:pPr>
            <a:r>
              <a:rPr lang="en-US" dirty="0" err="1" smtClean="0"/>
              <a:t>Xem</a:t>
            </a:r>
            <a:r>
              <a:rPr lang="en-US" dirty="0" smtClean="0"/>
              <a:t> </a:t>
            </a:r>
            <a:r>
              <a:rPr lang="en-US" dirty="0" err="1" smtClean="0"/>
              <a:t>lại</a:t>
            </a:r>
            <a:r>
              <a:rPr lang="en-US" dirty="0" smtClean="0"/>
              <a:t> </a:t>
            </a:r>
            <a:r>
              <a:rPr lang="en-US" dirty="0" err="1" smtClean="0"/>
              <a:t>từ</a:t>
            </a:r>
            <a:r>
              <a:rPr lang="en-US" dirty="0" smtClean="0"/>
              <a:t> </a:t>
            </a:r>
            <a:r>
              <a:rPr lang="en-US" dirty="0" err="1" smtClean="0"/>
              <a:t>khóa</a:t>
            </a:r>
            <a:r>
              <a:rPr lang="en-US" dirty="0" smtClean="0"/>
              <a:t> </a:t>
            </a:r>
            <a:r>
              <a:rPr lang="en-US" dirty="0" err="1" smtClean="0"/>
              <a:t>bạn</a:t>
            </a:r>
            <a:r>
              <a:rPr lang="en-US" dirty="0" smtClean="0"/>
              <a:t> </a:t>
            </a:r>
            <a:r>
              <a:rPr lang="en-US" dirty="0" err="1" smtClean="0"/>
              <a:t>đã</a:t>
            </a:r>
            <a:r>
              <a:rPr lang="en-US" dirty="0" smtClean="0"/>
              <a:t> </a:t>
            </a:r>
            <a:r>
              <a:rPr lang="en-US" dirty="0" err="1" smtClean="0"/>
              <a:t>nhập</a:t>
            </a:r>
            <a:endParaRPr lang="en-US" dirty="0" smtClean="0"/>
          </a:p>
          <a:p>
            <a:pPr>
              <a:buFontTx/>
              <a:buChar char="-"/>
            </a:pPr>
            <a:endParaRPr lang="vi-VN" dirty="0"/>
          </a:p>
        </p:txBody>
      </p:sp>
      <p:pic>
        <p:nvPicPr>
          <p:cNvPr id="6" name="Picture 5"/>
          <p:cNvPicPr>
            <a:picLocks noChangeAspect="1"/>
          </p:cNvPicPr>
          <p:nvPr/>
        </p:nvPicPr>
        <p:blipFill>
          <a:blip r:embed="rId3"/>
          <a:stretch>
            <a:fillRect/>
          </a:stretch>
        </p:blipFill>
        <p:spPr>
          <a:xfrm>
            <a:off x="5701919" y="1303448"/>
            <a:ext cx="2515991" cy="3123881"/>
          </a:xfrm>
          <a:prstGeom prst="rect">
            <a:avLst/>
          </a:prstGeom>
        </p:spPr>
      </p:pic>
    </p:spTree>
    <p:extLst>
      <p:ext uri="{BB962C8B-B14F-4D97-AF65-F5344CB8AC3E}">
        <p14:creationId xmlns:p14="http://schemas.microsoft.com/office/powerpoint/2010/main" val="3519407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a:t>4.1 CHỨC NĂNG NGƯỜI DÙNG CHƯA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4.1.5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màn</a:t>
            </a:r>
            <a:r>
              <a:rPr lang="en-US" sz="2000" b="1" dirty="0" smtClean="0"/>
              <a:t> </a:t>
            </a:r>
            <a:r>
              <a:rPr lang="en-US" sz="2000" b="1" dirty="0" err="1" smtClean="0"/>
              <a:t>hình</a:t>
            </a:r>
            <a:r>
              <a:rPr lang="en-US" sz="2000" b="1" dirty="0" smtClean="0"/>
              <a:t> </a:t>
            </a:r>
            <a:r>
              <a:rPr lang="en-US" sz="2000" b="1" dirty="0" err="1" smtClean="0"/>
              <a:t>liên</a:t>
            </a:r>
            <a:r>
              <a:rPr lang="en-US" sz="2000" b="1" dirty="0" smtClean="0"/>
              <a:t> </a:t>
            </a:r>
            <a:r>
              <a:rPr lang="en-US" sz="2000" b="1" dirty="0" err="1" smtClean="0"/>
              <a:t>hệ</a:t>
            </a:r>
            <a:endParaRPr lang="en-US" sz="2000" b="1" dirty="0" smtClean="0"/>
          </a:p>
          <a:p>
            <a:pPr>
              <a:buFontTx/>
              <a:buChar char="-"/>
            </a:pPr>
            <a:r>
              <a:rPr lang="en-US" dirty="0" err="1" smtClean="0"/>
              <a:t>Xem</a:t>
            </a:r>
            <a:r>
              <a:rPr lang="en-US" dirty="0" smtClean="0"/>
              <a:t> </a:t>
            </a:r>
            <a:r>
              <a:rPr lang="en-US" dirty="0" err="1" smtClean="0"/>
              <a:t>những</a:t>
            </a:r>
            <a:r>
              <a:rPr lang="en-US" dirty="0" smtClean="0"/>
              <a:t> </a:t>
            </a:r>
            <a:r>
              <a:rPr lang="en-US" dirty="0" err="1" smtClean="0"/>
              <a:t>thông</a:t>
            </a:r>
            <a:r>
              <a:rPr lang="en-US" dirty="0" smtClean="0"/>
              <a:t> tin </a:t>
            </a:r>
            <a:r>
              <a:rPr lang="en-US" dirty="0" err="1" smtClean="0"/>
              <a:t>cơ</a:t>
            </a:r>
            <a:r>
              <a:rPr lang="en-US" dirty="0" smtClean="0"/>
              <a:t> </a:t>
            </a:r>
            <a:r>
              <a:rPr lang="en-US" dirty="0" err="1" smtClean="0"/>
              <a:t>bản</a:t>
            </a:r>
            <a:r>
              <a:rPr lang="en-US" dirty="0" smtClean="0"/>
              <a:t> </a:t>
            </a:r>
            <a:r>
              <a:rPr lang="en-US" dirty="0" err="1" smtClean="0"/>
              <a:t>của</a:t>
            </a:r>
            <a:r>
              <a:rPr lang="en-US" dirty="0" smtClean="0"/>
              <a:t> shop</a:t>
            </a:r>
          </a:p>
          <a:p>
            <a:pPr>
              <a:buFontTx/>
              <a:buChar char="-"/>
            </a:pPr>
            <a:endParaRPr lang="en-US" dirty="0" smtClean="0"/>
          </a:p>
        </p:txBody>
      </p:sp>
      <p:pic>
        <p:nvPicPr>
          <p:cNvPr id="3" name="Picture 2"/>
          <p:cNvPicPr>
            <a:picLocks noChangeAspect="1"/>
          </p:cNvPicPr>
          <p:nvPr/>
        </p:nvPicPr>
        <p:blipFill>
          <a:blip r:embed="rId3"/>
          <a:stretch>
            <a:fillRect/>
          </a:stretch>
        </p:blipFill>
        <p:spPr>
          <a:xfrm>
            <a:off x="5372346" y="1655618"/>
            <a:ext cx="3733054" cy="2615478"/>
          </a:xfrm>
          <a:prstGeom prst="rect">
            <a:avLst/>
          </a:prstGeom>
        </p:spPr>
      </p:pic>
    </p:spTree>
    <p:extLst>
      <p:ext uri="{BB962C8B-B14F-4D97-AF65-F5344CB8AC3E}">
        <p14:creationId xmlns:p14="http://schemas.microsoft.com/office/powerpoint/2010/main" val="4138829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a:t>4.1 CHỨC NĂNG NGƯỜI DÙNG CHƯA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4.1.6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tìm</a:t>
            </a:r>
            <a:r>
              <a:rPr lang="en-US" sz="2000" b="1" dirty="0" smtClean="0"/>
              <a:t> </a:t>
            </a:r>
            <a:r>
              <a:rPr lang="en-US" sz="2000" b="1" dirty="0" err="1" smtClean="0"/>
              <a:t>kiếm</a:t>
            </a:r>
            <a:r>
              <a:rPr lang="en-US" sz="2000" b="1" dirty="0" smtClean="0"/>
              <a:t> </a:t>
            </a:r>
            <a:r>
              <a:rPr lang="en-US" sz="2000" b="1" dirty="0" err="1" smtClean="0"/>
              <a:t>sản</a:t>
            </a:r>
            <a:r>
              <a:rPr lang="en-US" sz="2000" b="1" dirty="0" smtClean="0"/>
              <a:t> </a:t>
            </a:r>
            <a:r>
              <a:rPr lang="en-US" sz="2000" b="1" dirty="0" err="1" smtClean="0"/>
              <a:t>phẩm</a:t>
            </a:r>
            <a:r>
              <a:rPr lang="en-US" sz="2000" b="1" dirty="0" smtClean="0"/>
              <a:t> </a:t>
            </a:r>
            <a:r>
              <a:rPr lang="en-US" sz="2000" b="1" dirty="0" err="1" smtClean="0"/>
              <a:t>theo</a:t>
            </a:r>
            <a:r>
              <a:rPr lang="en-US" sz="2000" b="1" dirty="0" smtClean="0"/>
              <a:t> tag </a:t>
            </a:r>
          </a:p>
          <a:p>
            <a:pPr>
              <a:buFontTx/>
              <a:buChar char="-"/>
            </a:pPr>
            <a:r>
              <a:rPr lang="en-US" dirty="0" err="1" smtClean="0"/>
              <a:t>Hiển</a:t>
            </a:r>
            <a:r>
              <a:rPr lang="en-US" dirty="0" smtClean="0"/>
              <a:t> </a:t>
            </a:r>
            <a:r>
              <a:rPr lang="en-US" dirty="0" err="1" smtClean="0"/>
              <a:t>thị</a:t>
            </a:r>
            <a:r>
              <a:rPr lang="en-US" dirty="0" smtClean="0"/>
              <a:t> </a:t>
            </a:r>
            <a:r>
              <a:rPr lang="en-US" dirty="0" err="1" smtClean="0"/>
              <a:t>những</a:t>
            </a:r>
            <a:r>
              <a:rPr lang="en-US" dirty="0" smtClean="0"/>
              <a:t> </a:t>
            </a:r>
            <a:r>
              <a:rPr lang="en-US" dirty="0" err="1" smtClean="0"/>
              <a:t>sản</a:t>
            </a:r>
            <a:r>
              <a:rPr lang="en-US" dirty="0" smtClean="0"/>
              <a:t> </a:t>
            </a:r>
            <a:r>
              <a:rPr lang="en-US" dirty="0" err="1" smtClean="0"/>
              <a:t>phẩm</a:t>
            </a:r>
            <a:r>
              <a:rPr lang="en-US" dirty="0"/>
              <a:t> </a:t>
            </a:r>
            <a:r>
              <a:rPr lang="en-US" dirty="0" err="1" smtClean="0"/>
              <a:t>thuộc</a:t>
            </a:r>
            <a:r>
              <a:rPr lang="en-US" dirty="0" smtClean="0"/>
              <a:t> tag </a:t>
            </a:r>
            <a:r>
              <a:rPr lang="en-US" dirty="0" err="1" smtClean="0"/>
              <a:t>bạn</a:t>
            </a:r>
            <a:r>
              <a:rPr lang="en-US" dirty="0" smtClean="0"/>
              <a:t> </a:t>
            </a:r>
            <a:r>
              <a:rPr lang="en-US" dirty="0" err="1" smtClean="0"/>
              <a:t>chọn</a:t>
            </a:r>
            <a:endParaRPr lang="en-US" dirty="0" smtClean="0"/>
          </a:p>
          <a:p>
            <a:pPr>
              <a:buFontTx/>
              <a:buChar char="-"/>
            </a:pPr>
            <a:r>
              <a:rPr lang="en-US" dirty="0" err="1" smtClean="0"/>
              <a:t>Xem</a:t>
            </a:r>
            <a:r>
              <a:rPr lang="en-US" dirty="0" smtClean="0"/>
              <a:t> </a:t>
            </a:r>
            <a:r>
              <a:rPr lang="en-US" dirty="0" err="1" smtClean="0"/>
              <a:t>lại</a:t>
            </a:r>
            <a:r>
              <a:rPr lang="en-US" dirty="0" smtClean="0"/>
              <a:t> </a:t>
            </a:r>
            <a:r>
              <a:rPr lang="en-US" dirty="0" err="1" smtClean="0"/>
              <a:t>từ</a:t>
            </a:r>
            <a:r>
              <a:rPr lang="en-US" dirty="0" smtClean="0"/>
              <a:t> </a:t>
            </a:r>
            <a:r>
              <a:rPr lang="en-US" dirty="0" err="1" smtClean="0"/>
              <a:t>khóa</a:t>
            </a:r>
            <a:r>
              <a:rPr lang="en-US" dirty="0" smtClean="0"/>
              <a:t> tag </a:t>
            </a:r>
            <a:r>
              <a:rPr lang="en-US" dirty="0" err="1" smtClean="0"/>
              <a:t>bạn</a:t>
            </a:r>
            <a:r>
              <a:rPr lang="en-US" dirty="0" smtClean="0"/>
              <a:t> </a:t>
            </a:r>
            <a:r>
              <a:rPr lang="en-US" dirty="0" err="1" smtClean="0"/>
              <a:t>đã</a:t>
            </a:r>
            <a:r>
              <a:rPr lang="en-US" dirty="0"/>
              <a:t> </a:t>
            </a:r>
            <a:r>
              <a:rPr lang="en-US" dirty="0" err="1" smtClean="0"/>
              <a:t>chọn</a:t>
            </a:r>
            <a:endParaRPr lang="en-US" dirty="0" smtClean="0"/>
          </a:p>
        </p:txBody>
      </p:sp>
      <p:pic>
        <p:nvPicPr>
          <p:cNvPr id="3" name="Picture 2"/>
          <p:cNvPicPr>
            <a:picLocks noChangeAspect="1"/>
          </p:cNvPicPr>
          <p:nvPr/>
        </p:nvPicPr>
        <p:blipFill>
          <a:blip r:embed="rId3"/>
          <a:stretch>
            <a:fillRect/>
          </a:stretch>
        </p:blipFill>
        <p:spPr>
          <a:xfrm>
            <a:off x="6240281" y="1253697"/>
            <a:ext cx="2270740" cy="513484"/>
          </a:xfrm>
          <a:prstGeom prst="rect">
            <a:avLst/>
          </a:prstGeom>
        </p:spPr>
      </p:pic>
      <p:pic>
        <p:nvPicPr>
          <p:cNvPr id="4" name="Picture 3"/>
          <p:cNvPicPr>
            <a:picLocks noChangeAspect="1"/>
          </p:cNvPicPr>
          <p:nvPr/>
        </p:nvPicPr>
        <p:blipFill>
          <a:blip r:embed="rId4"/>
          <a:stretch>
            <a:fillRect/>
          </a:stretch>
        </p:blipFill>
        <p:spPr>
          <a:xfrm>
            <a:off x="5256072" y="1988052"/>
            <a:ext cx="2780046" cy="2427576"/>
          </a:xfrm>
          <a:prstGeom prst="rect">
            <a:avLst/>
          </a:prstGeom>
        </p:spPr>
      </p:pic>
    </p:spTree>
    <p:extLst>
      <p:ext uri="{BB962C8B-B14F-4D97-AF65-F5344CB8AC3E}">
        <p14:creationId xmlns:p14="http://schemas.microsoft.com/office/powerpoint/2010/main" val="3473648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a:t>4.1 CHỨC NĂNG NGƯỜI DÙNG CHƯA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4.1.7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giỏ</a:t>
            </a:r>
            <a:r>
              <a:rPr lang="en-US" sz="2000" b="1" dirty="0" smtClean="0"/>
              <a:t> </a:t>
            </a:r>
            <a:r>
              <a:rPr lang="en-US" sz="2000" b="1" dirty="0" err="1" smtClean="0"/>
              <a:t>hàng</a:t>
            </a:r>
            <a:r>
              <a:rPr lang="en-US" sz="2000" b="1" dirty="0" smtClean="0"/>
              <a:t> </a:t>
            </a:r>
          </a:p>
          <a:p>
            <a:pPr>
              <a:buFontTx/>
              <a:buChar char="-"/>
            </a:pPr>
            <a:r>
              <a:rPr lang="en-US" dirty="0" err="1" smtClean="0"/>
              <a:t>Hiển</a:t>
            </a:r>
            <a:r>
              <a:rPr lang="en-US" dirty="0" smtClean="0"/>
              <a:t> </a:t>
            </a:r>
            <a:r>
              <a:rPr lang="en-US" dirty="0" err="1" smtClean="0"/>
              <a:t>thị</a:t>
            </a:r>
            <a:r>
              <a:rPr lang="en-US" dirty="0" smtClean="0"/>
              <a:t> </a:t>
            </a:r>
            <a:r>
              <a:rPr lang="en-US" dirty="0" err="1" smtClean="0"/>
              <a:t>những</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bạn</a:t>
            </a:r>
            <a:r>
              <a:rPr lang="en-US" dirty="0" smtClean="0"/>
              <a:t> </a:t>
            </a:r>
            <a:r>
              <a:rPr lang="en-US" dirty="0" err="1" smtClean="0"/>
              <a:t>đã</a:t>
            </a:r>
            <a:r>
              <a:rPr lang="en-US" dirty="0" smtClean="0"/>
              <a:t> </a:t>
            </a:r>
            <a:r>
              <a:rPr lang="en-US" dirty="0" err="1" smtClean="0"/>
              <a:t>thêm</a:t>
            </a:r>
            <a:r>
              <a:rPr lang="en-US" dirty="0" smtClean="0"/>
              <a:t> </a:t>
            </a:r>
            <a:r>
              <a:rPr lang="en-US" dirty="0" err="1" smtClean="0"/>
              <a:t>vào</a:t>
            </a:r>
            <a:r>
              <a:rPr lang="en-US" dirty="0" smtClean="0"/>
              <a:t> </a:t>
            </a:r>
            <a:r>
              <a:rPr lang="en-US" dirty="0" err="1" smtClean="0"/>
              <a:t>giỏ</a:t>
            </a:r>
            <a:endParaRPr lang="en-US" dirty="0" smtClean="0"/>
          </a:p>
          <a:p>
            <a:pPr>
              <a:buFontTx/>
              <a:buChar char="-"/>
            </a:pPr>
            <a:r>
              <a:rPr lang="en-US" dirty="0" err="1" smtClean="0"/>
              <a:t>Thay</a:t>
            </a:r>
            <a:r>
              <a:rPr lang="en-US" dirty="0" smtClean="0"/>
              <a:t> </a:t>
            </a:r>
            <a:r>
              <a:rPr lang="en-US" dirty="0" err="1" smtClean="0"/>
              <a:t>đổi</a:t>
            </a:r>
            <a:r>
              <a:rPr lang="en-US" dirty="0" smtClean="0"/>
              <a:t> size, </a:t>
            </a:r>
            <a:r>
              <a:rPr lang="en-US" dirty="0" err="1" smtClean="0"/>
              <a:t>màu</a:t>
            </a:r>
            <a:r>
              <a:rPr lang="en-US" dirty="0" smtClean="0"/>
              <a:t> </a:t>
            </a:r>
          </a:p>
          <a:p>
            <a:pPr>
              <a:buFontTx/>
              <a:buChar char="-"/>
            </a:pPr>
            <a:r>
              <a:rPr lang="en-US" dirty="0" err="1" smtClean="0"/>
              <a:t>Cập</a:t>
            </a:r>
            <a:r>
              <a:rPr lang="en-US" dirty="0" smtClean="0"/>
              <a:t> </a:t>
            </a:r>
            <a:r>
              <a:rPr lang="en-US" dirty="0" err="1" smtClean="0"/>
              <a:t>nhật</a:t>
            </a:r>
            <a:r>
              <a:rPr lang="en-US" dirty="0" smtClean="0"/>
              <a:t> </a:t>
            </a:r>
            <a:r>
              <a:rPr lang="en-US" dirty="0" err="1" smtClean="0"/>
              <a:t>giỏ</a:t>
            </a:r>
            <a:r>
              <a:rPr lang="en-US" dirty="0" smtClean="0"/>
              <a:t> </a:t>
            </a:r>
            <a:r>
              <a:rPr lang="en-US" dirty="0" err="1" smtClean="0"/>
              <a:t>hàng</a:t>
            </a:r>
            <a:endParaRPr lang="en-US" dirty="0" smtClean="0"/>
          </a:p>
          <a:p>
            <a:pPr>
              <a:buFontTx/>
              <a:buChar char="-"/>
            </a:pPr>
            <a:r>
              <a:rPr lang="en-US" dirty="0" err="1" smtClean="0"/>
              <a:t>Xóa</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trong</a:t>
            </a:r>
            <a:r>
              <a:rPr lang="en-US" dirty="0" smtClean="0"/>
              <a:t> </a:t>
            </a:r>
            <a:r>
              <a:rPr lang="en-US" dirty="0" err="1" smtClean="0"/>
              <a:t>giỏ</a:t>
            </a:r>
            <a:r>
              <a:rPr lang="en-US" dirty="0" smtClean="0"/>
              <a:t> </a:t>
            </a:r>
            <a:r>
              <a:rPr lang="en-US" dirty="0" err="1" smtClean="0"/>
              <a:t>hàng</a:t>
            </a:r>
            <a:endParaRPr lang="en-US" dirty="0" smtClean="0"/>
          </a:p>
          <a:p>
            <a:pPr>
              <a:buFontTx/>
              <a:buChar char="-"/>
            </a:pPr>
            <a:r>
              <a:rPr lang="en-US" dirty="0" err="1" smtClean="0"/>
              <a:t>Xem</a:t>
            </a:r>
            <a:r>
              <a:rPr lang="en-US" dirty="0" smtClean="0"/>
              <a:t> </a:t>
            </a:r>
            <a:r>
              <a:rPr lang="en-US" dirty="0" err="1" smtClean="0"/>
              <a:t>tổng</a:t>
            </a:r>
            <a:r>
              <a:rPr lang="en-US" dirty="0" smtClean="0"/>
              <a:t> </a:t>
            </a:r>
            <a:r>
              <a:rPr lang="en-US" dirty="0" err="1" smtClean="0"/>
              <a:t>tiền</a:t>
            </a:r>
            <a:r>
              <a:rPr lang="en-US" dirty="0" smtClean="0"/>
              <a:t> </a:t>
            </a:r>
          </a:p>
          <a:p>
            <a:pPr>
              <a:buFontTx/>
              <a:buChar char="-"/>
            </a:pPr>
            <a:r>
              <a:rPr lang="en-US" dirty="0" err="1" smtClean="0"/>
              <a:t>Dùng</a:t>
            </a:r>
            <a:r>
              <a:rPr lang="en-US" dirty="0" smtClean="0"/>
              <a:t> </a:t>
            </a:r>
            <a:r>
              <a:rPr lang="en-US" dirty="0" err="1" smtClean="0"/>
              <a:t>mã</a:t>
            </a:r>
            <a:r>
              <a:rPr lang="en-US" dirty="0" smtClean="0"/>
              <a:t> coupon </a:t>
            </a:r>
            <a:r>
              <a:rPr lang="en-US" dirty="0" err="1" smtClean="0"/>
              <a:t>tạm</a:t>
            </a:r>
            <a:r>
              <a:rPr lang="en-US" dirty="0" smtClean="0"/>
              <a:t> </a:t>
            </a:r>
            <a:r>
              <a:rPr lang="en-US" dirty="0" err="1" smtClean="0"/>
              <a:t>thời</a:t>
            </a:r>
            <a:endParaRPr lang="en-US" dirty="0" smtClean="0"/>
          </a:p>
        </p:txBody>
      </p:sp>
      <p:pic>
        <p:nvPicPr>
          <p:cNvPr id="5" name="Picture 4"/>
          <p:cNvPicPr>
            <a:picLocks noChangeAspect="1"/>
          </p:cNvPicPr>
          <p:nvPr/>
        </p:nvPicPr>
        <p:blipFill>
          <a:blip r:embed="rId3"/>
          <a:stretch>
            <a:fillRect/>
          </a:stretch>
        </p:blipFill>
        <p:spPr>
          <a:xfrm>
            <a:off x="5318754" y="1565564"/>
            <a:ext cx="3786646" cy="2746975"/>
          </a:xfrm>
          <a:prstGeom prst="rect">
            <a:avLst/>
          </a:prstGeom>
        </p:spPr>
      </p:pic>
    </p:spTree>
    <p:extLst>
      <p:ext uri="{BB962C8B-B14F-4D97-AF65-F5344CB8AC3E}">
        <p14:creationId xmlns:p14="http://schemas.microsoft.com/office/powerpoint/2010/main" val="7554378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
          <p:cNvSpPr txBox="1">
            <a:spLocks noGrp="1"/>
          </p:cNvSpPr>
          <p:nvPr>
            <p:ph type="ctrTitle" idx="4294967295"/>
          </p:nvPr>
        </p:nvSpPr>
        <p:spPr>
          <a:xfrm>
            <a:off x="1275150" y="2364400"/>
            <a:ext cx="65937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US" sz="6000" b="1" i="0" u="none" strike="noStrike" cap="none" dirty="0">
                <a:solidFill>
                  <a:schemeClr val="accent5"/>
                </a:solidFill>
                <a:latin typeface="Roboto Condensed"/>
                <a:ea typeface="Roboto Condensed"/>
                <a:cs typeface="Roboto Condensed"/>
                <a:sym typeface="Roboto Condensed"/>
              </a:rPr>
              <a:t>HELLO!</a:t>
            </a:r>
            <a:endParaRPr sz="6000" b="1" i="0" u="none" strike="noStrike" cap="none" dirty="0">
              <a:solidFill>
                <a:schemeClr val="accent5"/>
              </a:solidFill>
              <a:latin typeface="Roboto Condensed"/>
              <a:ea typeface="Roboto Condensed"/>
              <a:cs typeface="Roboto Condensed"/>
              <a:sym typeface="Roboto Condensed"/>
            </a:endParaRPr>
          </a:p>
        </p:txBody>
      </p:sp>
      <p:sp>
        <p:nvSpPr>
          <p:cNvPr id="205" name="Google Shape;205;p3"/>
          <p:cNvSpPr txBox="1">
            <a:spLocks noGrp="1"/>
          </p:cNvSpPr>
          <p:nvPr>
            <p:ph type="subTitle" idx="4294967295"/>
          </p:nvPr>
        </p:nvSpPr>
        <p:spPr>
          <a:xfrm>
            <a:off x="1275150" y="3230000"/>
            <a:ext cx="6593700" cy="134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4"/>
              </a:buClr>
              <a:buSzPts val="2400"/>
              <a:buFont typeface="Roboto Condensed Light"/>
              <a:buNone/>
            </a:pPr>
            <a:r>
              <a:rPr lang="en-US" sz="2000" b="1" dirty="0" err="1" smtClean="0"/>
              <a:t>Chúng</a:t>
            </a:r>
            <a:r>
              <a:rPr lang="en-US" sz="2000" b="1" dirty="0" smtClean="0"/>
              <a:t> </a:t>
            </a:r>
            <a:r>
              <a:rPr lang="en-US" sz="2000" b="1" dirty="0" err="1" smtClean="0"/>
              <a:t>mình</a:t>
            </a:r>
            <a:r>
              <a:rPr lang="en-US" sz="2000" b="1" i="0" u="none" strike="noStrike" cap="none" dirty="0" smtClean="0">
                <a:solidFill>
                  <a:schemeClr val="dk1"/>
                </a:solidFill>
                <a:latin typeface="Roboto Condensed Light"/>
                <a:ea typeface="Roboto Condensed Light"/>
                <a:cs typeface="Roboto Condensed Light"/>
                <a:sym typeface="Roboto Condensed Light"/>
              </a:rPr>
              <a:t> </a:t>
            </a:r>
            <a:r>
              <a:rPr lang="en-US" sz="2000" b="1" dirty="0"/>
              <a:t>ở</a:t>
            </a:r>
            <a:r>
              <a:rPr lang="en-US" sz="2000" b="1" i="0" u="none" strike="noStrike" cap="none" dirty="0" smtClean="0">
                <a:solidFill>
                  <a:schemeClr val="dk1"/>
                </a:solidFill>
                <a:latin typeface="Roboto Condensed Light"/>
                <a:ea typeface="Roboto Condensed Light"/>
                <a:cs typeface="Roboto Condensed Light"/>
                <a:sym typeface="Roboto Condensed Light"/>
              </a:rPr>
              <a:t> Team 1</a:t>
            </a:r>
            <a:endParaRPr dirty="0"/>
          </a:p>
          <a:p>
            <a:pPr marL="0" marR="0" lvl="0" indent="0" algn="ctr" rtl="0">
              <a:lnSpc>
                <a:spcPct val="100000"/>
              </a:lnSpc>
              <a:spcBef>
                <a:spcPts val="0"/>
              </a:spcBef>
              <a:spcAft>
                <a:spcPts val="0"/>
              </a:spcAft>
              <a:buClr>
                <a:schemeClr val="accent4"/>
              </a:buClr>
              <a:buSzPts val="2400"/>
              <a:buFont typeface="Roboto Condensed Light"/>
              <a:buNone/>
            </a:pPr>
            <a:endParaRPr sz="2000" b="1" i="0" u="none" strike="noStrike" cap="none" dirty="0">
              <a:solidFill>
                <a:schemeClr val="dk1"/>
              </a:solidFill>
              <a:latin typeface="Roboto Condensed Light"/>
              <a:ea typeface="Roboto Condensed Light"/>
              <a:cs typeface="Roboto Condensed Light"/>
              <a:sym typeface="Roboto Condensed Light"/>
            </a:endParaRPr>
          </a:p>
        </p:txBody>
      </p:sp>
      <p:pic>
        <p:nvPicPr>
          <p:cNvPr id="206" name="Google Shape;206;p3" descr="10.jpg"/>
          <p:cNvPicPr preferRelativeResize="0"/>
          <p:nvPr/>
        </p:nvPicPr>
        <p:blipFill rotWithShape="1">
          <a:blip r:embed="rId3">
            <a:alphaModFix/>
          </a:blip>
          <a:srcRect l="15648" r="28102"/>
          <a:stretch/>
        </p:blipFill>
        <p:spPr>
          <a:xfrm>
            <a:off x="3539200" y="367400"/>
            <a:ext cx="2065500" cy="2065500"/>
          </a:xfrm>
          <a:prstGeom prst="diamond">
            <a:avLst/>
          </a:prstGeom>
          <a:noFill/>
          <a:ln w="38100" cap="flat" cmpd="sng">
            <a:solidFill>
              <a:srgbClr val="3F5378"/>
            </a:solidFill>
            <a:prstDash val="solid"/>
            <a:miter lim="8000"/>
            <a:headEnd type="none" w="sm" len="sm"/>
            <a:tailEnd type="none" w="sm" len="sm"/>
          </a:ln>
        </p:spPr>
      </p:pic>
      <p:sp>
        <p:nvSpPr>
          <p:cNvPr id="207" name="Google Shape;207;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dirty="0"/>
          </a:p>
        </p:txBody>
      </p:sp>
      <p:grpSp>
        <p:nvGrpSpPr>
          <p:cNvPr id="208" name="Google Shape;208;p3"/>
          <p:cNvGrpSpPr/>
          <p:nvPr/>
        </p:nvGrpSpPr>
        <p:grpSpPr>
          <a:xfrm>
            <a:off x="4341597" y="3938445"/>
            <a:ext cx="460705" cy="491455"/>
            <a:chOff x="8770051" y="937343"/>
            <a:chExt cx="744272" cy="793950"/>
          </a:xfrm>
        </p:grpSpPr>
        <p:sp>
          <p:nvSpPr>
            <p:cNvPr id="209" name="Google Shape;209;p3"/>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0" name="Google Shape;210;p3"/>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1" name="Google Shape;211;p3"/>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2" name="Google Shape;212;p3"/>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3" name="Google Shape;213;p3"/>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214" name="Google Shape;214;p3"/>
            <p:cNvGrpSpPr/>
            <p:nvPr/>
          </p:nvGrpSpPr>
          <p:grpSpPr>
            <a:xfrm>
              <a:off x="8770051" y="937343"/>
              <a:ext cx="744272" cy="793950"/>
              <a:chOff x="6565437" y="1588001"/>
              <a:chExt cx="744272" cy="793950"/>
            </a:xfrm>
          </p:grpSpPr>
          <p:sp>
            <p:nvSpPr>
              <p:cNvPr id="215" name="Google Shape;215;p3"/>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6" name="Google Shape;216;p3"/>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7" name="Google Shape;217;p3"/>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8" name="Google Shape;218;p3"/>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9" name="Google Shape;219;p3"/>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0" name="Google Shape;220;p3"/>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1" name="Google Shape;221;p3"/>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2" name="Google Shape;222;p3"/>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3" name="Google Shape;223;p3"/>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4" name="Google Shape;224;p3"/>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3389387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a:t>4.1 CHỨC NĂNG NGƯỜI DÙNG CHƯA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4.1.8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đăng</a:t>
            </a:r>
            <a:r>
              <a:rPr lang="en-US" sz="2000" b="1" dirty="0" smtClean="0"/>
              <a:t> </a:t>
            </a:r>
            <a:r>
              <a:rPr lang="en-US" sz="2000" b="1" dirty="0" err="1" smtClean="0"/>
              <a:t>ký</a:t>
            </a:r>
            <a:r>
              <a:rPr lang="en-US" sz="2000" b="1" dirty="0" smtClean="0"/>
              <a:t> </a:t>
            </a:r>
            <a:r>
              <a:rPr lang="en-US" sz="2000" b="1" dirty="0" err="1" smtClean="0"/>
              <a:t>và</a:t>
            </a:r>
            <a:r>
              <a:rPr lang="en-US" sz="2000" b="1" dirty="0" smtClean="0"/>
              <a:t> </a:t>
            </a:r>
            <a:r>
              <a:rPr lang="en-US" sz="2000" b="1" dirty="0" err="1" smtClean="0"/>
              <a:t>đăng</a:t>
            </a:r>
            <a:r>
              <a:rPr lang="en-US" sz="2000" b="1" dirty="0" smtClean="0"/>
              <a:t> </a:t>
            </a:r>
            <a:r>
              <a:rPr lang="en-US" sz="2000" b="1" dirty="0" err="1" smtClean="0"/>
              <a:t>nhập</a:t>
            </a:r>
            <a:endParaRPr lang="en-US" sz="2000" b="1" dirty="0" smtClean="0"/>
          </a:p>
          <a:p>
            <a:pPr>
              <a:buFontTx/>
              <a:buChar char="-"/>
            </a:pPr>
            <a:r>
              <a:rPr lang="en-US" dirty="0" err="1" smtClean="0"/>
              <a:t>Đăng</a:t>
            </a:r>
            <a:r>
              <a:rPr lang="en-US" dirty="0" smtClean="0"/>
              <a:t> </a:t>
            </a:r>
            <a:r>
              <a:rPr lang="en-US" dirty="0" err="1" smtClean="0"/>
              <a:t>ký</a:t>
            </a:r>
            <a:r>
              <a:rPr lang="en-US" dirty="0" smtClean="0"/>
              <a:t> </a:t>
            </a:r>
            <a:r>
              <a:rPr lang="en-US" dirty="0" err="1" smtClean="0"/>
              <a:t>người</a:t>
            </a:r>
            <a:r>
              <a:rPr lang="en-US" dirty="0" smtClean="0"/>
              <a:t> </a:t>
            </a:r>
            <a:r>
              <a:rPr lang="en-US" dirty="0" err="1" smtClean="0"/>
              <a:t>dùng</a:t>
            </a:r>
            <a:endParaRPr lang="en-US" dirty="0" smtClean="0"/>
          </a:p>
          <a:p>
            <a:pPr>
              <a:buFontTx/>
              <a:buChar char="-"/>
            </a:pPr>
            <a:r>
              <a:rPr lang="en-US" dirty="0" err="1" smtClean="0"/>
              <a:t>Đăng</a:t>
            </a:r>
            <a:r>
              <a:rPr lang="en-US" dirty="0" smtClean="0"/>
              <a:t> </a:t>
            </a:r>
            <a:r>
              <a:rPr lang="en-US" dirty="0" err="1" smtClean="0"/>
              <a:t>nhập</a:t>
            </a:r>
            <a:r>
              <a:rPr lang="en-US" dirty="0" smtClean="0"/>
              <a:t> </a:t>
            </a:r>
            <a:r>
              <a:rPr lang="en-US" dirty="0" err="1" smtClean="0"/>
              <a:t>khi</a:t>
            </a:r>
            <a:r>
              <a:rPr lang="en-US" dirty="0" smtClean="0"/>
              <a:t> </a:t>
            </a:r>
            <a:r>
              <a:rPr lang="en-US" dirty="0" err="1" smtClean="0"/>
              <a:t>đã</a:t>
            </a:r>
            <a:r>
              <a:rPr lang="en-US" dirty="0" smtClean="0"/>
              <a:t> </a:t>
            </a:r>
            <a:r>
              <a:rPr lang="en-US" dirty="0" err="1" smtClean="0"/>
              <a:t>đăng</a:t>
            </a:r>
            <a:r>
              <a:rPr lang="en-US" dirty="0" smtClean="0"/>
              <a:t> </a:t>
            </a:r>
            <a:r>
              <a:rPr lang="en-US" dirty="0" err="1" smtClean="0"/>
              <a:t>ký</a:t>
            </a:r>
            <a:endParaRPr lang="en-US" dirty="0" smtClean="0"/>
          </a:p>
          <a:p>
            <a:pPr>
              <a:buFontTx/>
              <a:buChar char="-"/>
            </a:pPr>
            <a:r>
              <a:rPr lang="en-US" dirty="0" err="1" smtClean="0"/>
              <a:t>Đăng</a:t>
            </a:r>
            <a:r>
              <a:rPr lang="en-US" dirty="0" smtClean="0"/>
              <a:t> </a:t>
            </a:r>
            <a:r>
              <a:rPr lang="en-US" dirty="0" err="1" smtClean="0"/>
              <a:t>nhập</a:t>
            </a:r>
            <a:r>
              <a:rPr lang="en-US" dirty="0" smtClean="0"/>
              <a:t> google </a:t>
            </a:r>
            <a:r>
              <a:rPr lang="en-US" dirty="0" err="1" smtClean="0"/>
              <a:t>khi</a:t>
            </a:r>
            <a:r>
              <a:rPr lang="en-US" dirty="0" smtClean="0"/>
              <a:t> </a:t>
            </a:r>
            <a:r>
              <a:rPr lang="en-US" dirty="0" err="1" smtClean="0"/>
              <a:t>khách</a:t>
            </a:r>
            <a:r>
              <a:rPr lang="en-US" dirty="0" smtClean="0"/>
              <a:t> </a:t>
            </a:r>
            <a:r>
              <a:rPr lang="en-US" dirty="0" err="1" smtClean="0"/>
              <a:t>đã</a:t>
            </a:r>
            <a:r>
              <a:rPr lang="en-US" dirty="0" smtClean="0"/>
              <a:t> </a:t>
            </a:r>
            <a:r>
              <a:rPr lang="en-US" dirty="0" err="1" smtClean="0"/>
              <a:t>có</a:t>
            </a:r>
            <a:r>
              <a:rPr lang="en-US" dirty="0" smtClean="0"/>
              <a:t> </a:t>
            </a:r>
            <a:r>
              <a:rPr lang="en-US" dirty="0" err="1" smtClean="0"/>
              <a:t>tài</a:t>
            </a:r>
            <a:r>
              <a:rPr lang="en-US" dirty="0" smtClean="0"/>
              <a:t> </a:t>
            </a:r>
            <a:r>
              <a:rPr lang="en-US" dirty="0" err="1" smtClean="0"/>
              <a:t>khoản</a:t>
            </a:r>
            <a:r>
              <a:rPr lang="en-US" dirty="0" smtClean="0"/>
              <a:t> </a:t>
            </a:r>
            <a:r>
              <a:rPr lang="en-US" dirty="0" err="1" smtClean="0"/>
              <a:t>gmail</a:t>
            </a:r>
            <a:endParaRPr lang="en-US" dirty="0" smtClean="0"/>
          </a:p>
        </p:txBody>
      </p:sp>
      <p:pic>
        <p:nvPicPr>
          <p:cNvPr id="3" name="Picture 2"/>
          <p:cNvPicPr>
            <a:picLocks noChangeAspect="1"/>
          </p:cNvPicPr>
          <p:nvPr/>
        </p:nvPicPr>
        <p:blipFill>
          <a:blip r:embed="rId3"/>
          <a:stretch>
            <a:fillRect/>
          </a:stretch>
        </p:blipFill>
        <p:spPr>
          <a:xfrm>
            <a:off x="5425956" y="1831250"/>
            <a:ext cx="3679444" cy="1795194"/>
          </a:xfrm>
          <a:prstGeom prst="rect">
            <a:avLst/>
          </a:prstGeom>
        </p:spPr>
      </p:pic>
    </p:spTree>
    <p:extLst>
      <p:ext uri="{BB962C8B-B14F-4D97-AF65-F5344CB8AC3E}">
        <p14:creationId xmlns:p14="http://schemas.microsoft.com/office/powerpoint/2010/main" val="20857231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4.2 </a:t>
            </a:r>
            <a:r>
              <a:rPr lang="en-US" dirty="0"/>
              <a:t>CHỨC NĂNG NGƯỜI </a:t>
            </a:r>
            <a:r>
              <a:rPr lang="en-US" dirty="0" smtClean="0"/>
              <a:t>DÙNG ĐÃ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4.2.1 </a:t>
            </a:r>
            <a:r>
              <a:rPr lang="en-US" sz="2000" b="1" dirty="0" err="1" smtClean="0"/>
              <a:t>Chức</a:t>
            </a:r>
            <a:r>
              <a:rPr lang="en-US" sz="2000" b="1" dirty="0" smtClean="0"/>
              <a:t> </a:t>
            </a:r>
            <a:r>
              <a:rPr lang="en-US" sz="2000" b="1" dirty="0" err="1" smtClean="0"/>
              <a:t>năng</a:t>
            </a:r>
            <a:r>
              <a:rPr lang="en-US" sz="2000" b="1" dirty="0" smtClean="0"/>
              <a:t> comment </a:t>
            </a:r>
            <a:r>
              <a:rPr lang="en-US" sz="2000" b="1" dirty="0" err="1" smtClean="0"/>
              <a:t>và</a:t>
            </a:r>
            <a:r>
              <a:rPr lang="en-US" sz="2000" b="1" dirty="0" smtClean="0"/>
              <a:t> </a:t>
            </a:r>
            <a:r>
              <a:rPr lang="en-US" sz="2000" b="1" dirty="0" err="1" smtClean="0"/>
              <a:t>đánh</a:t>
            </a:r>
            <a:r>
              <a:rPr lang="en-US" sz="2000" b="1" dirty="0" smtClean="0"/>
              <a:t> </a:t>
            </a:r>
            <a:r>
              <a:rPr lang="en-US" sz="2000" b="1" dirty="0" err="1" smtClean="0"/>
              <a:t>giá</a:t>
            </a:r>
            <a:endParaRPr lang="en-US" sz="2000" b="1" dirty="0" smtClean="0"/>
          </a:p>
          <a:p>
            <a:pPr>
              <a:buFontTx/>
              <a:buChar char="-"/>
            </a:pPr>
            <a:r>
              <a:rPr lang="en-US" dirty="0" err="1" smtClean="0"/>
              <a:t>Viết</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về</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đã</a:t>
            </a:r>
            <a:r>
              <a:rPr lang="en-US" dirty="0" smtClean="0"/>
              <a:t> </a:t>
            </a:r>
            <a:r>
              <a:rPr lang="en-US" dirty="0" err="1" smtClean="0"/>
              <a:t>mua</a:t>
            </a:r>
            <a:endParaRPr lang="en-US" dirty="0" smtClean="0"/>
          </a:p>
          <a:p>
            <a:pPr>
              <a:buFontTx/>
              <a:buChar char="-"/>
            </a:pPr>
            <a:r>
              <a:rPr lang="en-US" dirty="0" smtClean="0"/>
              <a:t>Rating </a:t>
            </a:r>
            <a:r>
              <a:rPr lang="en-US" dirty="0" err="1" smtClean="0"/>
              <a:t>cho</a:t>
            </a:r>
            <a:r>
              <a:rPr lang="en-US" dirty="0" smtClean="0"/>
              <a:t> </a:t>
            </a:r>
            <a:r>
              <a:rPr lang="en-US" dirty="0" err="1" smtClean="0"/>
              <a:t>sản</a:t>
            </a:r>
            <a:r>
              <a:rPr lang="en-US" dirty="0" smtClean="0"/>
              <a:t> </a:t>
            </a:r>
            <a:r>
              <a:rPr lang="en-US" dirty="0" err="1" smtClean="0"/>
              <a:t>phẩm</a:t>
            </a:r>
            <a:endParaRPr lang="en-US" dirty="0" smtClean="0"/>
          </a:p>
          <a:p>
            <a:pPr>
              <a:buFontTx/>
              <a:buChar char="-"/>
            </a:pPr>
            <a:r>
              <a:rPr lang="en-US" dirty="0" err="1" smtClean="0"/>
              <a:t>Gửi</a:t>
            </a:r>
            <a:r>
              <a:rPr lang="en-US" dirty="0" smtClean="0"/>
              <a:t> rating </a:t>
            </a:r>
            <a:r>
              <a:rPr lang="en-US" dirty="0" err="1" smtClean="0"/>
              <a:t>và</a:t>
            </a:r>
            <a:r>
              <a:rPr lang="en-US" dirty="0" smtClean="0"/>
              <a:t> comment </a:t>
            </a:r>
            <a:r>
              <a:rPr lang="en-US" dirty="0" err="1" smtClean="0"/>
              <a:t>của</a:t>
            </a:r>
            <a:r>
              <a:rPr lang="en-US" dirty="0" smtClean="0"/>
              <a:t> </a:t>
            </a:r>
            <a:r>
              <a:rPr lang="en-US" dirty="0" err="1" smtClean="0"/>
              <a:t>bạn</a:t>
            </a:r>
            <a:r>
              <a:rPr lang="en-US" dirty="0" smtClean="0"/>
              <a:t> </a:t>
            </a:r>
            <a:r>
              <a:rPr lang="en-US" dirty="0" err="1" smtClean="0"/>
              <a:t>về</a:t>
            </a:r>
            <a:r>
              <a:rPr lang="en-US" dirty="0" smtClean="0"/>
              <a:t> </a:t>
            </a:r>
            <a:r>
              <a:rPr lang="en-US" dirty="0" err="1" smtClean="0"/>
              <a:t>sản</a:t>
            </a:r>
            <a:r>
              <a:rPr lang="en-US" dirty="0" smtClean="0"/>
              <a:t> </a:t>
            </a:r>
            <a:r>
              <a:rPr lang="en-US" dirty="0" err="1" smtClean="0"/>
              <a:t>phẩm</a:t>
            </a:r>
            <a:endParaRPr lang="en-US" dirty="0" smtClean="0"/>
          </a:p>
        </p:txBody>
      </p:sp>
      <p:pic>
        <p:nvPicPr>
          <p:cNvPr id="4" name="Picture 3"/>
          <p:cNvPicPr>
            <a:picLocks noChangeAspect="1"/>
          </p:cNvPicPr>
          <p:nvPr/>
        </p:nvPicPr>
        <p:blipFill>
          <a:blip r:embed="rId3"/>
          <a:stretch>
            <a:fillRect/>
          </a:stretch>
        </p:blipFill>
        <p:spPr>
          <a:xfrm>
            <a:off x="5800605" y="1454727"/>
            <a:ext cx="3125185" cy="2350510"/>
          </a:xfrm>
          <a:prstGeom prst="rect">
            <a:avLst/>
          </a:prstGeom>
        </p:spPr>
      </p:pic>
    </p:spTree>
    <p:extLst>
      <p:ext uri="{BB962C8B-B14F-4D97-AF65-F5344CB8AC3E}">
        <p14:creationId xmlns:p14="http://schemas.microsoft.com/office/powerpoint/2010/main" val="27452876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4.2 </a:t>
            </a:r>
            <a:r>
              <a:rPr lang="en-US" dirty="0"/>
              <a:t>CHỨC NĂNG NGƯỜI </a:t>
            </a:r>
            <a:r>
              <a:rPr lang="en-US" dirty="0" smtClean="0"/>
              <a:t>DÙNG ĐÃ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4.2.2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xem</a:t>
            </a:r>
            <a:r>
              <a:rPr lang="en-US" sz="2000" b="1" dirty="0" smtClean="0"/>
              <a:t> </a:t>
            </a:r>
            <a:r>
              <a:rPr lang="en-US" sz="2000" b="1" dirty="0" err="1" smtClean="0"/>
              <a:t>lịch</a:t>
            </a:r>
            <a:r>
              <a:rPr lang="en-US" sz="2000" b="1" dirty="0" smtClean="0"/>
              <a:t> </a:t>
            </a:r>
            <a:r>
              <a:rPr lang="en-US" sz="2000" b="1" dirty="0" err="1" smtClean="0"/>
              <a:t>sử</a:t>
            </a:r>
            <a:r>
              <a:rPr lang="en-US" sz="2000" b="1" dirty="0" smtClean="0"/>
              <a:t> </a:t>
            </a:r>
            <a:r>
              <a:rPr lang="en-US" sz="2000" b="1" dirty="0" err="1" smtClean="0"/>
              <a:t>đơn</a:t>
            </a:r>
            <a:r>
              <a:rPr lang="en-US" sz="2000" b="1" dirty="0" smtClean="0"/>
              <a:t> </a:t>
            </a:r>
            <a:r>
              <a:rPr lang="en-US" sz="2000" b="1" dirty="0" err="1" smtClean="0"/>
              <a:t>hàng</a:t>
            </a:r>
            <a:endParaRPr lang="en-US" sz="2000" b="1" dirty="0" smtClean="0"/>
          </a:p>
          <a:p>
            <a:pPr>
              <a:buFontTx/>
              <a:buChar char="-"/>
            </a:pPr>
            <a:r>
              <a:rPr lang="en-US" dirty="0" err="1" smtClean="0"/>
              <a:t>Xem</a:t>
            </a:r>
            <a:r>
              <a:rPr lang="en-US" dirty="0" smtClean="0"/>
              <a:t> </a:t>
            </a:r>
            <a:r>
              <a:rPr lang="en-US" dirty="0" err="1" smtClean="0"/>
              <a:t>lại</a:t>
            </a:r>
            <a:r>
              <a:rPr lang="en-US" dirty="0" smtClean="0"/>
              <a:t> </a:t>
            </a:r>
            <a:r>
              <a:rPr lang="en-US" dirty="0" err="1" smtClean="0"/>
              <a:t>những</a:t>
            </a:r>
            <a:r>
              <a:rPr lang="en-US" dirty="0" smtClean="0"/>
              <a:t> </a:t>
            </a:r>
            <a:r>
              <a:rPr lang="en-US" dirty="0" err="1" smtClean="0"/>
              <a:t>đơn</a:t>
            </a:r>
            <a:r>
              <a:rPr lang="en-US" dirty="0" smtClean="0"/>
              <a:t> </a:t>
            </a:r>
            <a:r>
              <a:rPr lang="en-US" dirty="0" err="1" smtClean="0"/>
              <a:t>hàng</a:t>
            </a:r>
            <a:r>
              <a:rPr lang="en-US" dirty="0" smtClean="0"/>
              <a:t> </a:t>
            </a:r>
            <a:r>
              <a:rPr lang="en-US" dirty="0" err="1" smtClean="0"/>
              <a:t>đã</a:t>
            </a:r>
            <a:r>
              <a:rPr lang="en-US" dirty="0" smtClean="0"/>
              <a:t> </a:t>
            </a:r>
            <a:r>
              <a:rPr lang="en-US" dirty="0" err="1" smtClean="0"/>
              <a:t>đặt</a:t>
            </a:r>
            <a:endParaRPr lang="en-US" dirty="0" smtClean="0"/>
          </a:p>
          <a:p>
            <a:pPr>
              <a:buFontTx/>
              <a:buChar char="-"/>
            </a:pPr>
            <a:r>
              <a:rPr lang="en-US" dirty="0" err="1" smtClean="0"/>
              <a:t>Xem</a:t>
            </a:r>
            <a:r>
              <a:rPr lang="en-US" dirty="0" smtClean="0"/>
              <a:t> </a:t>
            </a:r>
            <a:r>
              <a:rPr lang="en-US" dirty="0" err="1" smtClean="0"/>
              <a:t>trạng</a:t>
            </a:r>
            <a:r>
              <a:rPr lang="en-US" dirty="0" smtClean="0"/>
              <a:t> </a:t>
            </a:r>
            <a:r>
              <a:rPr lang="en-US" dirty="0" err="1" smtClean="0"/>
              <a:t>thái</a:t>
            </a:r>
            <a:r>
              <a:rPr lang="en-US" dirty="0" smtClean="0"/>
              <a:t> </a:t>
            </a:r>
            <a:r>
              <a:rPr lang="en-US" dirty="0" err="1" smtClean="0"/>
              <a:t>đơn</a:t>
            </a:r>
            <a:r>
              <a:rPr lang="en-US" dirty="0" smtClean="0"/>
              <a:t> </a:t>
            </a:r>
            <a:r>
              <a:rPr lang="en-US" dirty="0" err="1" smtClean="0"/>
              <a:t>hàng</a:t>
            </a:r>
            <a:r>
              <a:rPr lang="en-US" dirty="0" smtClean="0"/>
              <a:t> </a:t>
            </a:r>
            <a:r>
              <a:rPr lang="en-US" dirty="0" err="1" smtClean="0"/>
              <a:t>hiện</a:t>
            </a:r>
            <a:r>
              <a:rPr lang="en-US" dirty="0" smtClean="0"/>
              <a:t> </a:t>
            </a:r>
            <a:r>
              <a:rPr lang="en-US" dirty="0" err="1" smtClean="0"/>
              <a:t>tại</a:t>
            </a:r>
            <a:endParaRPr lang="en-US" dirty="0" smtClean="0"/>
          </a:p>
          <a:p>
            <a:pPr>
              <a:buFontTx/>
              <a:buChar char="-"/>
            </a:pPr>
            <a:r>
              <a:rPr lang="en-US" dirty="0" err="1" smtClean="0"/>
              <a:t>Nhấn</a:t>
            </a:r>
            <a:r>
              <a:rPr lang="en-US" dirty="0" smtClean="0"/>
              <a:t> </a:t>
            </a:r>
            <a:r>
              <a:rPr lang="en-US" dirty="0" err="1" smtClean="0"/>
              <a:t>chọn</a:t>
            </a:r>
            <a:r>
              <a:rPr lang="en-US" dirty="0" smtClean="0"/>
              <a:t> </a:t>
            </a:r>
            <a:r>
              <a:rPr lang="en-US" dirty="0" err="1" smtClean="0"/>
              <a:t>xem</a:t>
            </a:r>
            <a:r>
              <a:rPr lang="en-US" dirty="0" smtClean="0"/>
              <a:t> chi </a:t>
            </a:r>
            <a:r>
              <a:rPr lang="en-US" dirty="0" err="1" smtClean="0"/>
              <a:t>tiết</a:t>
            </a:r>
            <a:r>
              <a:rPr lang="en-US" dirty="0" smtClean="0"/>
              <a:t> </a:t>
            </a:r>
            <a:r>
              <a:rPr lang="en-US" dirty="0" err="1" smtClean="0"/>
              <a:t>đơn</a:t>
            </a:r>
            <a:r>
              <a:rPr lang="en-US" dirty="0" smtClean="0"/>
              <a:t> </a:t>
            </a:r>
            <a:r>
              <a:rPr lang="en-US" dirty="0" err="1" smtClean="0"/>
              <a:t>hàng</a:t>
            </a:r>
            <a:endParaRPr lang="en-US" dirty="0" smtClean="0"/>
          </a:p>
        </p:txBody>
      </p:sp>
      <p:pic>
        <p:nvPicPr>
          <p:cNvPr id="3" name="Picture 2"/>
          <p:cNvPicPr>
            <a:picLocks noChangeAspect="1"/>
          </p:cNvPicPr>
          <p:nvPr/>
        </p:nvPicPr>
        <p:blipFill>
          <a:blip r:embed="rId3"/>
          <a:stretch>
            <a:fillRect/>
          </a:stretch>
        </p:blipFill>
        <p:spPr>
          <a:xfrm>
            <a:off x="5568979" y="1673032"/>
            <a:ext cx="3536421" cy="2384713"/>
          </a:xfrm>
          <a:prstGeom prst="rect">
            <a:avLst/>
          </a:prstGeom>
        </p:spPr>
      </p:pic>
    </p:spTree>
    <p:extLst>
      <p:ext uri="{BB962C8B-B14F-4D97-AF65-F5344CB8AC3E}">
        <p14:creationId xmlns:p14="http://schemas.microsoft.com/office/powerpoint/2010/main" val="238800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4.2 </a:t>
            </a:r>
            <a:r>
              <a:rPr lang="en-US" dirty="0"/>
              <a:t>CHỨC NĂNG NGƯỜI </a:t>
            </a:r>
            <a:r>
              <a:rPr lang="en-US" dirty="0" smtClean="0"/>
              <a:t>DÙNG ĐÃ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4.2.3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xem</a:t>
            </a:r>
            <a:r>
              <a:rPr lang="en-US" sz="2000" b="1" dirty="0" smtClean="0"/>
              <a:t> chi </a:t>
            </a:r>
            <a:r>
              <a:rPr lang="en-US" sz="2000" b="1" dirty="0" err="1" smtClean="0"/>
              <a:t>tiết</a:t>
            </a:r>
            <a:r>
              <a:rPr lang="en-US" sz="2000" b="1" dirty="0" smtClean="0"/>
              <a:t> </a:t>
            </a:r>
            <a:r>
              <a:rPr lang="en-US" sz="2000" b="1" dirty="0" err="1" smtClean="0"/>
              <a:t>đơn</a:t>
            </a:r>
            <a:r>
              <a:rPr lang="en-US" sz="2000" b="1" dirty="0" smtClean="0"/>
              <a:t> </a:t>
            </a:r>
            <a:r>
              <a:rPr lang="en-US" sz="2000" b="1" dirty="0" err="1" smtClean="0"/>
              <a:t>hàng</a:t>
            </a:r>
            <a:endParaRPr lang="en-US" sz="2000" b="1" dirty="0" smtClean="0"/>
          </a:p>
          <a:p>
            <a:pPr>
              <a:buFontTx/>
              <a:buChar char="-"/>
            </a:pPr>
            <a:r>
              <a:rPr lang="en-US" dirty="0" err="1" smtClean="0"/>
              <a:t>Xem</a:t>
            </a:r>
            <a:r>
              <a:rPr lang="en-US" dirty="0" smtClean="0"/>
              <a:t> </a:t>
            </a:r>
            <a:r>
              <a:rPr lang="en-US" dirty="0" err="1" smtClean="0"/>
              <a:t>lại</a:t>
            </a:r>
            <a:r>
              <a:rPr lang="en-US" dirty="0" smtClean="0"/>
              <a:t> </a:t>
            </a:r>
            <a:r>
              <a:rPr lang="en-US" dirty="0" err="1" smtClean="0"/>
              <a:t>thông</a:t>
            </a:r>
            <a:r>
              <a:rPr lang="en-US" dirty="0" smtClean="0"/>
              <a:t> tin </a:t>
            </a:r>
            <a:r>
              <a:rPr lang="en-US" dirty="0" err="1" smtClean="0"/>
              <a:t>người</a:t>
            </a:r>
            <a:r>
              <a:rPr lang="en-US" dirty="0" smtClean="0"/>
              <a:t> </a:t>
            </a:r>
            <a:r>
              <a:rPr lang="en-US" dirty="0" err="1" smtClean="0"/>
              <a:t>đặt</a:t>
            </a:r>
            <a:endParaRPr lang="en-US" dirty="0" smtClean="0"/>
          </a:p>
          <a:p>
            <a:pPr>
              <a:buFontTx/>
              <a:buChar char="-"/>
            </a:pPr>
            <a:r>
              <a:rPr lang="en-US" dirty="0" err="1" smtClean="0"/>
              <a:t>Xem</a:t>
            </a:r>
            <a:r>
              <a:rPr lang="en-US" dirty="0" smtClean="0"/>
              <a:t> </a:t>
            </a:r>
            <a:r>
              <a:rPr lang="en-US" dirty="0" err="1" smtClean="0"/>
              <a:t>lại</a:t>
            </a:r>
            <a:r>
              <a:rPr lang="en-US" dirty="0" smtClean="0"/>
              <a:t> </a:t>
            </a:r>
            <a:r>
              <a:rPr lang="en-US" dirty="0" err="1" smtClean="0"/>
              <a:t>thông</a:t>
            </a:r>
            <a:r>
              <a:rPr lang="en-US" dirty="0" smtClean="0"/>
              <a:t> tin </a:t>
            </a:r>
            <a:r>
              <a:rPr lang="en-US" dirty="0" err="1" smtClean="0"/>
              <a:t>người</a:t>
            </a:r>
            <a:r>
              <a:rPr lang="en-US" dirty="0" smtClean="0"/>
              <a:t> </a:t>
            </a:r>
            <a:r>
              <a:rPr lang="en-US" dirty="0" err="1" smtClean="0"/>
              <a:t>nhận</a:t>
            </a:r>
            <a:endParaRPr lang="en-US" dirty="0" smtClean="0"/>
          </a:p>
          <a:p>
            <a:pPr>
              <a:buFontTx/>
              <a:buChar char="-"/>
            </a:pPr>
            <a:r>
              <a:rPr lang="en-US" dirty="0" err="1" smtClean="0"/>
              <a:t>Xem</a:t>
            </a:r>
            <a:r>
              <a:rPr lang="en-US" dirty="0" smtClean="0"/>
              <a:t> </a:t>
            </a:r>
            <a:r>
              <a:rPr lang="en-US" dirty="0" err="1" smtClean="0"/>
              <a:t>lại</a:t>
            </a:r>
            <a:r>
              <a:rPr lang="en-US" dirty="0" smtClean="0"/>
              <a:t> </a:t>
            </a:r>
            <a:r>
              <a:rPr lang="en-US" dirty="0" err="1" smtClean="0"/>
              <a:t>những</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đã</a:t>
            </a:r>
            <a:r>
              <a:rPr lang="en-US" dirty="0" smtClean="0"/>
              <a:t> </a:t>
            </a:r>
            <a:r>
              <a:rPr lang="en-US" dirty="0" err="1" smtClean="0"/>
              <a:t>đặt</a:t>
            </a:r>
            <a:endParaRPr lang="en-US" dirty="0" smtClean="0"/>
          </a:p>
          <a:p>
            <a:pPr>
              <a:buFontTx/>
              <a:buChar char="-"/>
            </a:pPr>
            <a:r>
              <a:rPr lang="en-US" dirty="0" err="1" smtClean="0"/>
              <a:t>Xem</a:t>
            </a:r>
            <a:r>
              <a:rPr lang="en-US" dirty="0" smtClean="0"/>
              <a:t> </a:t>
            </a:r>
            <a:r>
              <a:rPr lang="en-US" dirty="0" err="1" smtClean="0"/>
              <a:t>lại</a:t>
            </a:r>
            <a:r>
              <a:rPr lang="en-US" dirty="0" smtClean="0"/>
              <a:t> </a:t>
            </a:r>
            <a:r>
              <a:rPr lang="en-US" dirty="0" err="1" smtClean="0"/>
              <a:t>tổng</a:t>
            </a:r>
            <a:r>
              <a:rPr lang="en-US" dirty="0" smtClean="0"/>
              <a:t> </a:t>
            </a:r>
            <a:r>
              <a:rPr lang="en-US" dirty="0" err="1" smtClean="0"/>
              <a:t>tiền</a:t>
            </a:r>
            <a:r>
              <a:rPr lang="en-US" dirty="0" smtClean="0"/>
              <a:t> </a:t>
            </a:r>
            <a:r>
              <a:rPr lang="en-US" dirty="0" err="1" smtClean="0"/>
              <a:t>của</a:t>
            </a:r>
            <a:r>
              <a:rPr lang="en-US" dirty="0" smtClean="0"/>
              <a:t> </a:t>
            </a:r>
            <a:r>
              <a:rPr lang="en-US" dirty="0" err="1" smtClean="0"/>
              <a:t>đơn</a:t>
            </a:r>
            <a:r>
              <a:rPr lang="en-US" dirty="0" smtClean="0"/>
              <a:t> </a:t>
            </a:r>
            <a:r>
              <a:rPr lang="en-US" dirty="0" err="1" smtClean="0"/>
              <a:t>hàng</a:t>
            </a:r>
            <a:endParaRPr lang="en-US" dirty="0" smtClean="0"/>
          </a:p>
        </p:txBody>
      </p:sp>
      <p:pic>
        <p:nvPicPr>
          <p:cNvPr id="4" name="Picture 3"/>
          <p:cNvPicPr>
            <a:picLocks noChangeAspect="1"/>
          </p:cNvPicPr>
          <p:nvPr/>
        </p:nvPicPr>
        <p:blipFill>
          <a:blip r:embed="rId3"/>
          <a:stretch>
            <a:fillRect/>
          </a:stretch>
        </p:blipFill>
        <p:spPr>
          <a:xfrm>
            <a:off x="5259033" y="1476994"/>
            <a:ext cx="3846367" cy="2776789"/>
          </a:xfrm>
          <a:prstGeom prst="rect">
            <a:avLst/>
          </a:prstGeom>
        </p:spPr>
      </p:pic>
    </p:spTree>
    <p:extLst>
      <p:ext uri="{BB962C8B-B14F-4D97-AF65-F5344CB8AC3E}">
        <p14:creationId xmlns:p14="http://schemas.microsoft.com/office/powerpoint/2010/main" val="874183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4.2 </a:t>
            </a:r>
            <a:r>
              <a:rPr lang="en-US" dirty="0"/>
              <a:t>CHỨC NĂNG NGƯỜI </a:t>
            </a:r>
            <a:r>
              <a:rPr lang="en-US" dirty="0" smtClean="0"/>
              <a:t>DÙNG ĐÃ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2709900"/>
          </a:xfrm>
        </p:spPr>
        <p:txBody>
          <a:bodyPr/>
          <a:lstStyle/>
          <a:p>
            <a:pPr marL="114300" indent="0">
              <a:buNone/>
            </a:pPr>
            <a:r>
              <a:rPr lang="en-US" sz="2000" b="1" dirty="0" smtClean="0"/>
              <a:t>4.2.4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tính</a:t>
            </a:r>
            <a:r>
              <a:rPr lang="en-US" sz="2000" b="1" dirty="0" smtClean="0"/>
              <a:t> </a:t>
            </a:r>
            <a:r>
              <a:rPr lang="en-US" sz="2000" b="1" dirty="0" err="1" smtClean="0"/>
              <a:t>phí</a:t>
            </a:r>
            <a:r>
              <a:rPr lang="en-US" sz="2000" b="1" dirty="0" smtClean="0"/>
              <a:t> ship</a:t>
            </a:r>
          </a:p>
          <a:p>
            <a:pPr>
              <a:buFontTx/>
              <a:buChar char="-"/>
            </a:pPr>
            <a:r>
              <a:rPr lang="en-US" dirty="0" err="1" smtClean="0"/>
              <a:t>Chọn</a:t>
            </a:r>
            <a:r>
              <a:rPr lang="en-US" dirty="0" smtClean="0"/>
              <a:t> </a:t>
            </a:r>
            <a:r>
              <a:rPr lang="en-US" dirty="0" err="1" smtClean="0"/>
              <a:t>tỉnh</a:t>
            </a:r>
            <a:r>
              <a:rPr lang="en-US" dirty="0" smtClean="0"/>
              <a:t>/</a:t>
            </a:r>
            <a:r>
              <a:rPr lang="en-US" dirty="0" err="1" smtClean="0"/>
              <a:t>tp</a:t>
            </a:r>
            <a:r>
              <a:rPr lang="en-US" dirty="0" smtClean="0"/>
              <a:t> </a:t>
            </a:r>
            <a:r>
              <a:rPr lang="en-US" dirty="0" err="1" smtClean="0"/>
              <a:t>bạn</a:t>
            </a:r>
            <a:r>
              <a:rPr lang="en-US" dirty="0" smtClean="0"/>
              <a:t> </a:t>
            </a:r>
            <a:r>
              <a:rPr lang="en-US" dirty="0" err="1" smtClean="0"/>
              <a:t>đang</a:t>
            </a:r>
            <a:r>
              <a:rPr lang="en-US" dirty="0" smtClean="0"/>
              <a:t> </a:t>
            </a:r>
            <a:r>
              <a:rPr lang="en-US" dirty="0" err="1" smtClean="0"/>
              <a:t>sống</a:t>
            </a:r>
            <a:endParaRPr lang="en-US" dirty="0" smtClean="0"/>
          </a:p>
          <a:p>
            <a:pPr>
              <a:buFontTx/>
              <a:buChar char="-"/>
            </a:pPr>
            <a:r>
              <a:rPr lang="en-US" dirty="0" err="1"/>
              <a:t>Chọn</a:t>
            </a:r>
            <a:r>
              <a:rPr lang="en-US" dirty="0"/>
              <a:t> </a:t>
            </a:r>
            <a:r>
              <a:rPr lang="en-US" dirty="0" err="1" smtClean="0"/>
              <a:t>quận</a:t>
            </a:r>
            <a:r>
              <a:rPr lang="en-US" dirty="0" smtClean="0"/>
              <a:t>/</a:t>
            </a:r>
            <a:r>
              <a:rPr lang="en-US" dirty="0" err="1" smtClean="0"/>
              <a:t>huyện</a:t>
            </a:r>
            <a:r>
              <a:rPr lang="en-US" dirty="0" smtClean="0"/>
              <a:t> </a:t>
            </a:r>
            <a:r>
              <a:rPr lang="en-US" dirty="0" err="1"/>
              <a:t>bạn</a:t>
            </a:r>
            <a:r>
              <a:rPr lang="en-US" dirty="0"/>
              <a:t> </a:t>
            </a:r>
            <a:r>
              <a:rPr lang="en-US" dirty="0" err="1"/>
              <a:t>đang</a:t>
            </a:r>
            <a:r>
              <a:rPr lang="en-US" dirty="0"/>
              <a:t> </a:t>
            </a:r>
            <a:r>
              <a:rPr lang="en-US" dirty="0" err="1" smtClean="0"/>
              <a:t>sống</a:t>
            </a:r>
            <a:endParaRPr lang="en-US" dirty="0" smtClean="0"/>
          </a:p>
          <a:p>
            <a:pPr>
              <a:buFontTx/>
              <a:buChar char="-"/>
            </a:pPr>
            <a:r>
              <a:rPr lang="en-US" dirty="0" err="1"/>
              <a:t>Chọn</a:t>
            </a:r>
            <a:r>
              <a:rPr lang="en-US" dirty="0"/>
              <a:t> </a:t>
            </a:r>
            <a:r>
              <a:rPr lang="en-US" dirty="0" err="1" smtClean="0"/>
              <a:t>phường</a:t>
            </a:r>
            <a:r>
              <a:rPr lang="en-US" dirty="0" smtClean="0"/>
              <a:t>/</a:t>
            </a:r>
            <a:r>
              <a:rPr lang="en-US" dirty="0" err="1" smtClean="0"/>
              <a:t>xã</a:t>
            </a:r>
            <a:r>
              <a:rPr lang="en-US" dirty="0" smtClean="0"/>
              <a:t> </a:t>
            </a:r>
            <a:r>
              <a:rPr lang="en-US" dirty="0" err="1"/>
              <a:t>bạn</a:t>
            </a:r>
            <a:r>
              <a:rPr lang="en-US" dirty="0"/>
              <a:t> </a:t>
            </a:r>
            <a:r>
              <a:rPr lang="en-US" dirty="0" err="1"/>
              <a:t>đang</a:t>
            </a:r>
            <a:r>
              <a:rPr lang="en-US" dirty="0"/>
              <a:t> </a:t>
            </a:r>
            <a:r>
              <a:rPr lang="en-US" dirty="0" err="1" smtClean="0"/>
              <a:t>sống</a:t>
            </a:r>
            <a:endParaRPr lang="en-US" dirty="0" smtClean="0"/>
          </a:p>
          <a:p>
            <a:pPr>
              <a:buFontTx/>
              <a:buChar char="-"/>
            </a:pPr>
            <a:r>
              <a:rPr lang="en-US" dirty="0" err="1" smtClean="0"/>
              <a:t>Nhấn</a:t>
            </a:r>
            <a:r>
              <a:rPr lang="en-US" dirty="0" smtClean="0"/>
              <a:t> </a:t>
            </a:r>
            <a:r>
              <a:rPr lang="en-US" dirty="0" err="1" smtClean="0"/>
              <a:t>chọn</a:t>
            </a:r>
            <a:r>
              <a:rPr lang="en-US" dirty="0" smtClean="0"/>
              <a:t> </a:t>
            </a:r>
            <a:r>
              <a:rPr lang="en-US" dirty="0" err="1" smtClean="0"/>
              <a:t>tính</a:t>
            </a:r>
            <a:r>
              <a:rPr lang="en-US" dirty="0" smtClean="0"/>
              <a:t> </a:t>
            </a:r>
            <a:r>
              <a:rPr lang="en-US" dirty="0" err="1" smtClean="0"/>
              <a:t>phí</a:t>
            </a:r>
            <a:r>
              <a:rPr lang="en-US" dirty="0" smtClean="0"/>
              <a:t> ship</a:t>
            </a:r>
            <a:endParaRPr lang="en-US" dirty="0"/>
          </a:p>
          <a:p>
            <a:pPr>
              <a:buFontTx/>
              <a:buChar char="-"/>
            </a:pPr>
            <a:endParaRPr lang="en-US" dirty="0"/>
          </a:p>
          <a:p>
            <a:pPr>
              <a:buFontTx/>
              <a:buChar char="-"/>
            </a:pPr>
            <a:endParaRPr lang="en-US" dirty="0" smtClean="0"/>
          </a:p>
        </p:txBody>
      </p:sp>
      <p:pic>
        <p:nvPicPr>
          <p:cNvPr id="3" name="Picture 2"/>
          <p:cNvPicPr>
            <a:picLocks noChangeAspect="1"/>
          </p:cNvPicPr>
          <p:nvPr/>
        </p:nvPicPr>
        <p:blipFill>
          <a:blip r:embed="rId3"/>
          <a:stretch>
            <a:fillRect/>
          </a:stretch>
        </p:blipFill>
        <p:spPr>
          <a:xfrm>
            <a:off x="5057890" y="1620981"/>
            <a:ext cx="4047510" cy="2343048"/>
          </a:xfrm>
          <a:prstGeom prst="rect">
            <a:avLst/>
          </a:prstGeom>
        </p:spPr>
      </p:pic>
    </p:spTree>
    <p:extLst>
      <p:ext uri="{BB962C8B-B14F-4D97-AF65-F5344CB8AC3E}">
        <p14:creationId xmlns:p14="http://schemas.microsoft.com/office/powerpoint/2010/main" val="4100040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4.2 </a:t>
            </a:r>
            <a:r>
              <a:rPr lang="en-US" dirty="0"/>
              <a:t>CHỨC NĂNG NGƯỜI </a:t>
            </a:r>
            <a:r>
              <a:rPr lang="en-US" dirty="0" smtClean="0"/>
              <a:t>DÙNG ĐÃ ĐĂNG KÝ</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3207034"/>
          </a:xfrm>
        </p:spPr>
        <p:txBody>
          <a:bodyPr/>
          <a:lstStyle/>
          <a:p>
            <a:pPr marL="114300" indent="0">
              <a:buNone/>
            </a:pPr>
            <a:r>
              <a:rPr lang="en-US" sz="2000" b="1" dirty="0" smtClean="0"/>
              <a:t>4.2.5 </a:t>
            </a:r>
            <a:r>
              <a:rPr lang="en-US" sz="2000" b="1" dirty="0" err="1" smtClean="0"/>
              <a:t>Chức</a:t>
            </a:r>
            <a:r>
              <a:rPr lang="en-US" sz="2000" b="1" dirty="0" smtClean="0"/>
              <a:t> </a:t>
            </a:r>
            <a:r>
              <a:rPr lang="en-US" sz="2000" b="1" dirty="0" err="1" smtClean="0"/>
              <a:t>năng</a:t>
            </a:r>
            <a:r>
              <a:rPr lang="en-US" sz="2000" b="1" dirty="0" smtClean="0"/>
              <a:t> </a:t>
            </a:r>
            <a:r>
              <a:rPr lang="en-US" sz="2000" b="1" dirty="0" err="1" smtClean="0"/>
              <a:t>đặt</a:t>
            </a:r>
            <a:r>
              <a:rPr lang="en-US" sz="2000" b="1" dirty="0" smtClean="0"/>
              <a:t> </a:t>
            </a:r>
            <a:r>
              <a:rPr lang="en-US" sz="2000" b="1" dirty="0" err="1" smtClean="0"/>
              <a:t>hàng</a:t>
            </a:r>
            <a:endParaRPr lang="en-US" sz="2000" b="1" dirty="0" smtClean="0"/>
          </a:p>
          <a:p>
            <a:pPr>
              <a:buFontTx/>
              <a:buChar char="-"/>
            </a:pPr>
            <a:r>
              <a:rPr lang="en-US" dirty="0" smtClean="0"/>
              <a:t>Check </a:t>
            </a:r>
            <a:r>
              <a:rPr lang="en-US" dirty="0" err="1" smtClean="0"/>
              <a:t>lại</a:t>
            </a:r>
            <a:r>
              <a:rPr lang="en-US" dirty="0" smtClean="0"/>
              <a:t> </a:t>
            </a:r>
            <a:r>
              <a:rPr lang="en-US" dirty="0" err="1" smtClean="0"/>
              <a:t>đơn</a:t>
            </a:r>
            <a:r>
              <a:rPr lang="en-US" dirty="0" smtClean="0"/>
              <a:t> </a:t>
            </a:r>
            <a:r>
              <a:rPr lang="en-US" dirty="0" err="1" smtClean="0"/>
              <a:t>hàng</a:t>
            </a:r>
            <a:r>
              <a:rPr lang="en-US" dirty="0" smtClean="0"/>
              <a:t> </a:t>
            </a:r>
            <a:r>
              <a:rPr lang="en-US" dirty="0" err="1" smtClean="0"/>
              <a:t>của</a:t>
            </a:r>
            <a:r>
              <a:rPr lang="en-US" dirty="0" smtClean="0"/>
              <a:t> </a:t>
            </a:r>
            <a:r>
              <a:rPr lang="en-US" dirty="0" err="1" smtClean="0"/>
              <a:t>bạn</a:t>
            </a:r>
            <a:endParaRPr lang="en-US" dirty="0" smtClean="0"/>
          </a:p>
          <a:p>
            <a:pPr>
              <a:buFontTx/>
              <a:buChar char="-"/>
            </a:pPr>
            <a:r>
              <a:rPr lang="en-US" dirty="0" err="1" smtClean="0"/>
              <a:t>Nhập</a:t>
            </a:r>
            <a:r>
              <a:rPr lang="en-US" dirty="0" smtClean="0"/>
              <a:t> </a:t>
            </a:r>
            <a:r>
              <a:rPr lang="en-US" dirty="0" err="1" smtClean="0"/>
              <a:t>mã</a:t>
            </a:r>
            <a:r>
              <a:rPr lang="en-US" dirty="0" smtClean="0"/>
              <a:t> coupon(</a:t>
            </a:r>
            <a:r>
              <a:rPr lang="en-US" dirty="0" err="1" smtClean="0"/>
              <a:t>nếu</a:t>
            </a:r>
            <a:r>
              <a:rPr lang="en-US" dirty="0" smtClean="0"/>
              <a:t> </a:t>
            </a:r>
            <a:r>
              <a:rPr lang="en-US" dirty="0" err="1" smtClean="0"/>
              <a:t>có</a:t>
            </a:r>
            <a:r>
              <a:rPr lang="en-US" dirty="0" smtClean="0"/>
              <a:t>)</a:t>
            </a:r>
          </a:p>
          <a:p>
            <a:pPr>
              <a:buFontTx/>
              <a:buChar char="-"/>
            </a:pPr>
            <a:r>
              <a:rPr lang="en-US" dirty="0" err="1" smtClean="0"/>
              <a:t>Xem</a:t>
            </a:r>
            <a:r>
              <a:rPr lang="en-US" dirty="0" smtClean="0"/>
              <a:t> </a:t>
            </a:r>
            <a:r>
              <a:rPr lang="en-US" dirty="0" err="1" smtClean="0"/>
              <a:t>phí</a:t>
            </a:r>
            <a:r>
              <a:rPr lang="en-US" dirty="0" smtClean="0"/>
              <a:t> ship </a:t>
            </a:r>
            <a:r>
              <a:rPr lang="en-US" dirty="0" err="1" smtClean="0"/>
              <a:t>đã</a:t>
            </a:r>
            <a:r>
              <a:rPr lang="en-US" dirty="0" smtClean="0"/>
              <a:t> </a:t>
            </a:r>
            <a:r>
              <a:rPr lang="en-US" dirty="0" err="1" smtClean="0"/>
              <a:t>được</a:t>
            </a:r>
            <a:r>
              <a:rPr lang="en-US" dirty="0" smtClean="0"/>
              <a:t> </a:t>
            </a:r>
            <a:r>
              <a:rPr lang="en-US" dirty="0" err="1" smtClean="0"/>
              <a:t>tính</a:t>
            </a:r>
            <a:endParaRPr lang="en-US" dirty="0" smtClean="0"/>
          </a:p>
          <a:p>
            <a:pPr>
              <a:buFontTx/>
              <a:buChar char="-"/>
            </a:pPr>
            <a:r>
              <a:rPr lang="en-US" dirty="0" err="1" smtClean="0"/>
              <a:t>Xem</a:t>
            </a:r>
            <a:r>
              <a:rPr lang="en-US" dirty="0" smtClean="0"/>
              <a:t> </a:t>
            </a:r>
            <a:r>
              <a:rPr lang="en-US" dirty="0" err="1" smtClean="0"/>
              <a:t>lại</a:t>
            </a:r>
            <a:r>
              <a:rPr lang="en-US" dirty="0" smtClean="0"/>
              <a:t> </a:t>
            </a:r>
            <a:r>
              <a:rPr lang="en-US" dirty="0" err="1" smtClean="0"/>
              <a:t>tiền</a:t>
            </a:r>
            <a:r>
              <a:rPr lang="en-US" dirty="0" smtClean="0"/>
              <a:t> </a:t>
            </a:r>
            <a:r>
              <a:rPr lang="en-US" dirty="0" err="1" smtClean="0"/>
              <a:t>giảm</a:t>
            </a:r>
            <a:r>
              <a:rPr lang="en-US" dirty="0" smtClean="0"/>
              <a:t> </a:t>
            </a:r>
            <a:r>
              <a:rPr lang="en-US" dirty="0" err="1" smtClean="0"/>
              <a:t>khi</a:t>
            </a:r>
            <a:r>
              <a:rPr lang="en-US" dirty="0" smtClean="0"/>
              <a:t> </a:t>
            </a:r>
            <a:r>
              <a:rPr lang="en-US" dirty="0" err="1" smtClean="0"/>
              <a:t>dùng</a:t>
            </a:r>
            <a:r>
              <a:rPr lang="en-US" dirty="0" smtClean="0"/>
              <a:t> coupon(</a:t>
            </a:r>
            <a:r>
              <a:rPr lang="en-US" dirty="0" err="1" smtClean="0"/>
              <a:t>nếu</a:t>
            </a:r>
            <a:r>
              <a:rPr lang="en-US" dirty="0" smtClean="0"/>
              <a:t> </a:t>
            </a:r>
            <a:r>
              <a:rPr lang="en-US" dirty="0" err="1" smtClean="0"/>
              <a:t>có</a:t>
            </a:r>
            <a:r>
              <a:rPr lang="en-US" dirty="0" smtClean="0"/>
              <a:t>)</a:t>
            </a:r>
          </a:p>
          <a:p>
            <a:pPr>
              <a:buFontTx/>
              <a:buChar char="-"/>
            </a:pPr>
            <a:r>
              <a:rPr lang="en-US" dirty="0" err="1" smtClean="0"/>
              <a:t>Nhập</a:t>
            </a:r>
            <a:r>
              <a:rPr lang="en-US" dirty="0" smtClean="0"/>
              <a:t> </a:t>
            </a:r>
            <a:r>
              <a:rPr lang="en-US" dirty="0" err="1" smtClean="0"/>
              <a:t>thông</a:t>
            </a:r>
            <a:r>
              <a:rPr lang="en-US" dirty="0" smtClean="0"/>
              <a:t> tin </a:t>
            </a:r>
            <a:r>
              <a:rPr lang="en-US" dirty="0" err="1" smtClean="0"/>
              <a:t>giao</a:t>
            </a:r>
            <a:r>
              <a:rPr lang="en-US" dirty="0" smtClean="0"/>
              <a:t> </a:t>
            </a:r>
            <a:r>
              <a:rPr lang="en-US" dirty="0" err="1" smtClean="0"/>
              <a:t>hàng</a:t>
            </a:r>
            <a:endParaRPr lang="en-US" dirty="0" smtClean="0"/>
          </a:p>
          <a:p>
            <a:pPr>
              <a:buFontTx/>
              <a:buChar char="-"/>
            </a:pPr>
            <a:r>
              <a:rPr lang="en-US" dirty="0" err="1" smtClean="0"/>
              <a:t>Chọn</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thanh</a:t>
            </a:r>
            <a:r>
              <a:rPr lang="en-US" dirty="0" smtClean="0"/>
              <a:t> </a:t>
            </a:r>
            <a:r>
              <a:rPr lang="en-US" dirty="0" err="1" smtClean="0"/>
              <a:t>toán</a:t>
            </a:r>
            <a:endParaRPr lang="en-US" dirty="0" smtClean="0"/>
          </a:p>
          <a:p>
            <a:pPr>
              <a:buFontTx/>
              <a:buChar char="-"/>
            </a:pPr>
            <a:r>
              <a:rPr lang="en-US" dirty="0" err="1" smtClean="0"/>
              <a:t>Nhấn</a:t>
            </a:r>
            <a:r>
              <a:rPr lang="en-US" dirty="0" smtClean="0"/>
              <a:t> </a:t>
            </a:r>
            <a:r>
              <a:rPr lang="en-US" dirty="0" err="1" smtClean="0"/>
              <a:t>chọn</a:t>
            </a:r>
            <a:r>
              <a:rPr lang="en-US" dirty="0" smtClean="0"/>
              <a:t> </a:t>
            </a:r>
            <a:r>
              <a:rPr lang="en-US" dirty="0" err="1" smtClean="0"/>
              <a:t>đặt</a:t>
            </a:r>
            <a:r>
              <a:rPr lang="en-US" dirty="0" smtClean="0"/>
              <a:t> </a:t>
            </a:r>
            <a:r>
              <a:rPr lang="en-US" dirty="0" err="1" smtClean="0"/>
              <a:t>hàng</a:t>
            </a:r>
            <a:endParaRPr lang="en-US" dirty="0"/>
          </a:p>
          <a:p>
            <a:pPr>
              <a:buFontTx/>
              <a:buChar char="-"/>
            </a:pPr>
            <a:endParaRPr lang="en-US" dirty="0" smtClean="0"/>
          </a:p>
        </p:txBody>
      </p:sp>
      <p:pic>
        <p:nvPicPr>
          <p:cNvPr id="4" name="Picture 3"/>
          <p:cNvPicPr>
            <a:picLocks noChangeAspect="1"/>
          </p:cNvPicPr>
          <p:nvPr/>
        </p:nvPicPr>
        <p:blipFill>
          <a:blip r:embed="rId3"/>
          <a:stretch>
            <a:fillRect/>
          </a:stretch>
        </p:blipFill>
        <p:spPr>
          <a:xfrm>
            <a:off x="5562599" y="1510439"/>
            <a:ext cx="3403023" cy="2837551"/>
          </a:xfrm>
          <a:prstGeom prst="rect">
            <a:avLst/>
          </a:prstGeom>
        </p:spPr>
      </p:pic>
    </p:spTree>
    <p:extLst>
      <p:ext uri="{BB962C8B-B14F-4D97-AF65-F5344CB8AC3E}">
        <p14:creationId xmlns:p14="http://schemas.microsoft.com/office/powerpoint/2010/main" val="30976797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4.3 </a:t>
            </a:r>
            <a:r>
              <a:rPr lang="en-US" dirty="0"/>
              <a:t>CHỨC NĂNG NGƯỜI </a:t>
            </a:r>
            <a:r>
              <a:rPr lang="en-US" dirty="0" smtClean="0"/>
              <a:t>QUẢN TRỊ BÁN HÀNG</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3207034"/>
          </a:xfrm>
        </p:spPr>
        <p:txBody>
          <a:bodyPr/>
          <a:lstStyle/>
          <a:p>
            <a:pPr marL="114300" indent="0">
              <a:buNone/>
            </a:pPr>
            <a:r>
              <a:rPr lang="en-US" sz="2000" b="1" dirty="0" smtClean="0"/>
              <a:t>4.3.1 </a:t>
            </a:r>
            <a:r>
              <a:rPr lang="en-US" sz="2000" b="1" dirty="0" err="1" smtClean="0"/>
              <a:t>Chức</a:t>
            </a:r>
            <a:r>
              <a:rPr lang="en-US" sz="2000" b="1" dirty="0" smtClean="0"/>
              <a:t> </a:t>
            </a:r>
            <a:r>
              <a:rPr lang="en-US" sz="2000" b="1" dirty="0" err="1" smtClean="0"/>
              <a:t>năng</a:t>
            </a:r>
            <a:r>
              <a:rPr lang="en-US" sz="2000" b="1" dirty="0"/>
              <a:t> </a:t>
            </a:r>
            <a:r>
              <a:rPr lang="en-US" sz="2000" b="1" dirty="0" err="1" smtClean="0"/>
              <a:t>màn</a:t>
            </a:r>
            <a:r>
              <a:rPr lang="en-US" sz="2000" b="1" dirty="0" smtClean="0"/>
              <a:t> </a:t>
            </a:r>
            <a:r>
              <a:rPr lang="en-US" sz="2000" b="1" dirty="0" err="1" smtClean="0"/>
              <a:t>hình</a:t>
            </a:r>
            <a:r>
              <a:rPr lang="en-US" sz="2000" b="1" dirty="0" smtClean="0"/>
              <a:t> dashboard</a:t>
            </a:r>
          </a:p>
          <a:p>
            <a:pPr>
              <a:buFontTx/>
              <a:buChar char="-"/>
            </a:pPr>
            <a:r>
              <a:rPr lang="en-US" dirty="0" err="1" smtClean="0"/>
              <a:t>Xem</a:t>
            </a:r>
            <a:r>
              <a:rPr lang="en-US" dirty="0" smtClean="0"/>
              <a:t> </a:t>
            </a:r>
            <a:r>
              <a:rPr lang="en-US" dirty="0" err="1" smtClean="0"/>
              <a:t>doanh</a:t>
            </a:r>
            <a:r>
              <a:rPr lang="en-US" dirty="0" smtClean="0"/>
              <a:t> </a:t>
            </a:r>
            <a:r>
              <a:rPr lang="en-US" dirty="0" err="1" smtClean="0"/>
              <a:t>thu</a:t>
            </a:r>
            <a:r>
              <a:rPr lang="en-US" dirty="0" smtClean="0"/>
              <a:t> </a:t>
            </a:r>
            <a:r>
              <a:rPr lang="en-US" dirty="0" err="1" smtClean="0"/>
              <a:t>tháng</a:t>
            </a:r>
            <a:endParaRPr lang="en-US" dirty="0" smtClean="0"/>
          </a:p>
          <a:p>
            <a:pPr>
              <a:buFontTx/>
              <a:buChar char="-"/>
            </a:pPr>
            <a:r>
              <a:rPr lang="en-US" dirty="0" err="1" smtClean="0"/>
              <a:t>Xem</a:t>
            </a:r>
            <a:r>
              <a:rPr lang="en-US" dirty="0" smtClean="0"/>
              <a:t> </a:t>
            </a:r>
            <a:r>
              <a:rPr lang="en-US" dirty="0" err="1" smtClean="0"/>
              <a:t>doanh</a:t>
            </a:r>
            <a:r>
              <a:rPr lang="en-US" dirty="0" smtClean="0"/>
              <a:t> </a:t>
            </a:r>
            <a:r>
              <a:rPr lang="en-US" dirty="0" err="1" smtClean="0"/>
              <a:t>thu</a:t>
            </a:r>
            <a:r>
              <a:rPr lang="en-US" dirty="0" smtClean="0"/>
              <a:t> </a:t>
            </a:r>
            <a:r>
              <a:rPr lang="en-US" dirty="0" err="1" smtClean="0"/>
              <a:t>ngày</a:t>
            </a:r>
            <a:endParaRPr lang="en-US" dirty="0" smtClean="0"/>
          </a:p>
          <a:p>
            <a:pPr>
              <a:buFontTx/>
              <a:buChar char="-"/>
            </a:pPr>
            <a:r>
              <a:rPr lang="en-US" dirty="0" err="1" smtClean="0"/>
              <a:t>Xem</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đơn</a:t>
            </a:r>
            <a:r>
              <a:rPr lang="en-US" dirty="0" smtClean="0"/>
              <a:t> </a:t>
            </a:r>
            <a:r>
              <a:rPr lang="en-US" dirty="0" err="1" smtClean="0"/>
              <a:t>hàng</a:t>
            </a:r>
            <a:r>
              <a:rPr lang="en-US" dirty="0" smtClean="0"/>
              <a:t> </a:t>
            </a:r>
            <a:r>
              <a:rPr lang="en-US" dirty="0" err="1" smtClean="0"/>
              <a:t>mới</a:t>
            </a:r>
            <a:endParaRPr lang="en-US" dirty="0" smtClean="0"/>
          </a:p>
          <a:p>
            <a:pPr>
              <a:buFontTx/>
              <a:buChar char="-"/>
            </a:pPr>
            <a:r>
              <a:rPr lang="en-US" dirty="0" err="1" smtClean="0"/>
              <a:t>Xem</a:t>
            </a:r>
            <a:r>
              <a:rPr lang="en-US" dirty="0" smtClean="0"/>
              <a:t> </a:t>
            </a:r>
            <a:r>
              <a:rPr lang="en-US" dirty="0" err="1" smtClean="0"/>
              <a:t>số</a:t>
            </a:r>
            <a:r>
              <a:rPr lang="en-US" dirty="0" smtClean="0"/>
              <a:t> </a:t>
            </a:r>
            <a:r>
              <a:rPr lang="en-US" dirty="0" err="1" smtClean="0"/>
              <a:t>lượng</a:t>
            </a:r>
            <a:r>
              <a:rPr lang="en-US" dirty="0" smtClean="0"/>
              <a:t> comment </a:t>
            </a:r>
            <a:r>
              <a:rPr lang="en-US" dirty="0" err="1" smtClean="0"/>
              <a:t>đang</a:t>
            </a:r>
            <a:r>
              <a:rPr lang="en-US" dirty="0" smtClean="0"/>
              <a:t> </a:t>
            </a:r>
            <a:r>
              <a:rPr lang="en-US" dirty="0" err="1" smtClean="0"/>
              <a:t>chờ</a:t>
            </a:r>
            <a:r>
              <a:rPr lang="en-US" dirty="0" smtClean="0"/>
              <a:t> </a:t>
            </a:r>
            <a:r>
              <a:rPr lang="en-US" dirty="0" err="1" smtClean="0"/>
              <a:t>duyệt</a:t>
            </a:r>
            <a:endParaRPr lang="en-US" dirty="0" smtClean="0"/>
          </a:p>
        </p:txBody>
      </p:sp>
      <p:pic>
        <p:nvPicPr>
          <p:cNvPr id="3" name="Picture 2"/>
          <p:cNvPicPr>
            <a:picLocks noChangeAspect="1"/>
          </p:cNvPicPr>
          <p:nvPr/>
        </p:nvPicPr>
        <p:blipFill>
          <a:blip r:embed="rId3"/>
          <a:stretch>
            <a:fillRect/>
          </a:stretch>
        </p:blipFill>
        <p:spPr>
          <a:xfrm>
            <a:off x="4948347" y="1639993"/>
            <a:ext cx="4002732" cy="1880450"/>
          </a:xfrm>
          <a:prstGeom prst="rect">
            <a:avLst/>
          </a:prstGeom>
        </p:spPr>
      </p:pic>
    </p:spTree>
    <p:extLst>
      <p:ext uri="{BB962C8B-B14F-4D97-AF65-F5344CB8AC3E}">
        <p14:creationId xmlns:p14="http://schemas.microsoft.com/office/powerpoint/2010/main" val="20778447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4.3 </a:t>
            </a:r>
            <a:r>
              <a:rPr lang="en-US" dirty="0"/>
              <a:t>CHỨC NĂNG NGƯỜI </a:t>
            </a:r>
            <a:r>
              <a:rPr lang="en-US" dirty="0" smtClean="0"/>
              <a:t>QUẢN TRỊ BÁN HÀNG</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3207034"/>
          </a:xfrm>
        </p:spPr>
        <p:txBody>
          <a:bodyPr/>
          <a:lstStyle/>
          <a:p>
            <a:pPr marL="114300" indent="0">
              <a:buNone/>
            </a:pPr>
            <a:r>
              <a:rPr lang="en-US" sz="2000" b="1" dirty="0" smtClean="0"/>
              <a:t>4.3.2 </a:t>
            </a:r>
            <a:r>
              <a:rPr lang="en-US" sz="2000" b="1" dirty="0" err="1" smtClean="0"/>
              <a:t>Chức</a:t>
            </a:r>
            <a:r>
              <a:rPr lang="en-US" sz="2000" b="1" dirty="0" smtClean="0"/>
              <a:t> </a:t>
            </a:r>
            <a:r>
              <a:rPr lang="en-US" sz="2000" b="1" dirty="0" err="1" smtClean="0"/>
              <a:t>năng</a:t>
            </a:r>
            <a:r>
              <a:rPr lang="en-US" sz="2000" b="1" dirty="0"/>
              <a:t> </a:t>
            </a:r>
            <a:r>
              <a:rPr lang="en-US" sz="2000" b="1" dirty="0" err="1" smtClean="0"/>
              <a:t>quản</a:t>
            </a:r>
            <a:r>
              <a:rPr lang="en-US" sz="2000" b="1" dirty="0" smtClean="0"/>
              <a:t> </a:t>
            </a:r>
            <a:r>
              <a:rPr lang="en-US" sz="2000" b="1" dirty="0" err="1" smtClean="0"/>
              <a:t>lý</a:t>
            </a:r>
            <a:r>
              <a:rPr lang="en-US" sz="2000" b="1" dirty="0" smtClean="0"/>
              <a:t> </a:t>
            </a:r>
            <a:r>
              <a:rPr lang="en-US" sz="2000" b="1" dirty="0" err="1" smtClean="0"/>
              <a:t>sản</a:t>
            </a:r>
            <a:r>
              <a:rPr lang="en-US" sz="2000" b="1" dirty="0" smtClean="0"/>
              <a:t> </a:t>
            </a:r>
            <a:r>
              <a:rPr lang="en-US" sz="2000" b="1" dirty="0" err="1" smtClean="0"/>
              <a:t>phẩm</a:t>
            </a:r>
            <a:endParaRPr lang="en-US" sz="2000" b="1" dirty="0" smtClean="0"/>
          </a:p>
          <a:p>
            <a:pPr>
              <a:buFontTx/>
              <a:buChar char="-"/>
            </a:pPr>
            <a:r>
              <a:rPr lang="en-US" dirty="0" err="1" smtClean="0"/>
              <a:t>Xem</a:t>
            </a:r>
            <a:r>
              <a:rPr lang="en-US" dirty="0" smtClean="0"/>
              <a:t> </a:t>
            </a:r>
            <a:r>
              <a:rPr lang="en-US" dirty="0" err="1" smtClean="0"/>
              <a:t>danh</a:t>
            </a:r>
            <a:r>
              <a:rPr lang="en-US" dirty="0" smtClean="0"/>
              <a:t> </a:t>
            </a:r>
            <a:r>
              <a:rPr lang="en-US" dirty="0" err="1" smtClean="0"/>
              <a:t>sách</a:t>
            </a:r>
            <a:r>
              <a:rPr lang="en-US" dirty="0" smtClean="0"/>
              <a:t> </a:t>
            </a:r>
            <a:r>
              <a:rPr lang="en-US" dirty="0" err="1" smtClean="0"/>
              <a:t>tất</a:t>
            </a:r>
            <a:r>
              <a:rPr lang="en-US" dirty="0" smtClean="0"/>
              <a:t> </a:t>
            </a:r>
            <a:r>
              <a:rPr lang="en-US" dirty="0" err="1" smtClean="0"/>
              <a:t>cả</a:t>
            </a:r>
            <a:r>
              <a:rPr lang="en-US" dirty="0" smtClean="0"/>
              <a:t> </a:t>
            </a:r>
            <a:r>
              <a:rPr lang="en-US" dirty="0" err="1" smtClean="0"/>
              <a:t>sản</a:t>
            </a:r>
            <a:r>
              <a:rPr lang="en-US" dirty="0" smtClean="0"/>
              <a:t> </a:t>
            </a:r>
            <a:r>
              <a:rPr lang="en-US" dirty="0" err="1" smtClean="0"/>
              <a:t>phẩm</a:t>
            </a:r>
            <a:endParaRPr lang="en-US" dirty="0" smtClean="0"/>
          </a:p>
          <a:p>
            <a:pPr>
              <a:buFontTx/>
              <a:buChar char="-"/>
            </a:pPr>
            <a:r>
              <a:rPr lang="en-US" dirty="0" err="1" smtClean="0"/>
              <a:t>Thêm</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mới</a:t>
            </a:r>
            <a:endParaRPr lang="en-US" dirty="0" smtClean="0"/>
          </a:p>
          <a:p>
            <a:pPr>
              <a:buFontTx/>
              <a:buChar char="-"/>
            </a:pPr>
            <a:r>
              <a:rPr lang="en-US" dirty="0" err="1" smtClean="0"/>
              <a:t>Sửa</a:t>
            </a:r>
            <a:r>
              <a:rPr lang="en-US" dirty="0" smtClean="0"/>
              <a:t>, </a:t>
            </a:r>
            <a:r>
              <a:rPr lang="en-US" dirty="0" err="1" smtClean="0"/>
              <a:t>xóa</a:t>
            </a:r>
            <a:r>
              <a:rPr lang="en-US" dirty="0" smtClean="0"/>
              <a:t> </a:t>
            </a:r>
            <a:r>
              <a:rPr lang="en-US" dirty="0" err="1" smtClean="0"/>
              <a:t>sản</a:t>
            </a:r>
            <a:r>
              <a:rPr lang="en-US" dirty="0" smtClean="0"/>
              <a:t> </a:t>
            </a:r>
            <a:r>
              <a:rPr lang="en-US" dirty="0" err="1" smtClean="0"/>
              <a:t>phẩm</a:t>
            </a:r>
            <a:endParaRPr lang="en-US" dirty="0" smtClean="0"/>
          </a:p>
          <a:p>
            <a:pPr>
              <a:buFontTx/>
              <a:buChar char="-"/>
            </a:pPr>
            <a:r>
              <a:rPr lang="en-US" dirty="0" err="1" smtClean="0"/>
              <a:t>Ẩn</a:t>
            </a:r>
            <a:r>
              <a:rPr lang="en-US" dirty="0" smtClean="0"/>
              <a:t> </a:t>
            </a:r>
            <a:r>
              <a:rPr lang="en-US" dirty="0" err="1" smtClean="0"/>
              <a:t>hiện</a:t>
            </a:r>
            <a:r>
              <a:rPr lang="en-US" dirty="0" smtClean="0"/>
              <a:t> </a:t>
            </a:r>
            <a:r>
              <a:rPr lang="en-US" dirty="0" err="1" smtClean="0"/>
              <a:t>sản</a:t>
            </a:r>
            <a:r>
              <a:rPr lang="en-US" dirty="0" smtClean="0"/>
              <a:t> </a:t>
            </a:r>
            <a:r>
              <a:rPr lang="en-US" dirty="0" err="1" smtClean="0"/>
              <a:t>phẩm</a:t>
            </a:r>
            <a:endParaRPr lang="en-US" dirty="0" smtClean="0"/>
          </a:p>
          <a:p>
            <a:pPr>
              <a:buFontTx/>
              <a:buChar char="-"/>
            </a:pPr>
            <a:r>
              <a:rPr lang="en-US" dirty="0" err="1" smtClean="0"/>
              <a:t>Thêm</a:t>
            </a:r>
            <a:r>
              <a:rPr lang="en-US" dirty="0" smtClean="0"/>
              <a:t> gallery </a:t>
            </a:r>
            <a:r>
              <a:rPr lang="en-US" dirty="0" err="1" smtClean="0"/>
              <a:t>cho</a:t>
            </a:r>
            <a:r>
              <a:rPr lang="en-US" dirty="0" smtClean="0"/>
              <a:t> </a:t>
            </a:r>
            <a:r>
              <a:rPr lang="en-US" dirty="0" err="1" smtClean="0"/>
              <a:t>sản</a:t>
            </a:r>
            <a:r>
              <a:rPr lang="en-US" dirty="0" smtClean="0"/>
              <a:t> </a:t>
            </a:r>
            <a:r>
              <a:rPr lang="en-US" dirty="0" err="1" smtClean="0"/>
              <a:t>phẩm</a:t>
            </a:r>
            <a:endParaRPr lang="en-US" dirty="0" smtClean="0"/>
          </a:p>
        </p:txBody>
      </p:sp>
      <p:pic>
        <p:nvPicPr>
          <p:cNvPr id="4" name="Picture 3"/>
          <p:cNvPicPr>
            <a:picLocks noChangeAspect="1"/>
          </p:cNvPicPr>
          <p:nvPr/>
        </p:nvPicPr>
        <p:blipFill>
          <a:blip r:embed="rId3"/>
          <a:stretch>
            <a:fillRect/>
          </a:stretch>
        </p:blipFill>
        <p:spPr>
          <a:xfrm>
            <a:off x="4936013" y="1510439"/>
            <a:ext cx="4169387" cy="2526317"/>
          </a:xfrm>
          <a:prstGeom prst="rect">
            <a:avLst/>
          </a:prstGeom>
        </p:spPr>
      </p:pic>
    </p:spTree>
    <p:extLst>
      <p:ext uri="{BB962C8B-B14F-4D97-AF65-F5344CB8AC3E}">
        <p14:creationId xmlns:p14="http://schemas.microsoft.com/office/powerpoint/2010/main" val="33236052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4.3 </a:t>
            </a:r>
            <a:r>
              <a:rPr lang="en-US" dirty="0"/>
              <a:t>CHỨC NĂNG NGƯỜI </a:t>
            </a:r>
            <a:r>
              <a:rPr lang="en-US" dirty="0" smtClean="0"/>
              <a:t>QUẢN TRỊ BÁN HÀNG</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3207034"/>
          </a:xfrm>
        </p:spPr>
        <p:txBody>
          <a:bodyPr/>
          <a:lstStyle/>
          <a:p>
            <a:pPr marL="114300" indent="0">
              <a:buNone/>
            </a:pPr>
            <a:r>
              <a:rPr lang="en-US" sz="2000" b="1" dirty="0" smtClean="0"/>
              <a:t>4.3.3 </a:t>
            </a:r>
            <a:r>
              <a:rPr lang="en-US" sz="2000" b="1" dirty="0" err="1" smtClean="0"/>
              <a:t>Chức</a:t>
            </a:r>
            <a:r>
              <a:rPr lang="en-US" sz="2000" b="1" dirty="0" smtClean="0"/>
              <a:t> </a:t>
            </a:r>
            <a:r>
              <a:rPr lang="en-US" sz="2000" b="1" dirty="0" err="1" smtClean="0"/>
              <a:t>năng</a:t>
            </a:r>
            <a:r>
              <a:rPr lang="en-US" sz="2000" b="1" dirty="0"/>
              <a:t> </a:t>
            </a:r>
            <a:r>
              <a:rPr lang="en-US" sz="2000" b="1" dirty="0" err="1" smtClean="0"/>
              <a:t>quản</a:t>
            </a:r>
            <a:r>
              <a:rPr lang="en-US" sz="2000" b="1" dirty="0" smtClean="0"/>
              <a:t> </a:t>
            </a:r>
            <a:r>
              <a:rPr lang="en-US" sz="2000" b="1" dirty="0" err="1" smtClean="0"/>
              <a:t>lý</a:t>
            </a:r>
            <a:r>
              <a:rPr lang="en-US" sz="2000" b="1" dirty="0"/>
              <a:t> </a:t>
            </a:r>
            <a:r>
              <a:rPr lang="en-US" sz="2000" b="1" dirty="0" smtClean="0"/>
              <a:t>brand</a:t>
            </a:r>
          </a:p>
          <a:p>
            <a:pPr>
              <a:buFontTx/>
              <a:buChar char="-"/>
            </a:pPr>
            <a:r>
              <a:rPr lang="en-US" dirty="0" err="1" smtClean="0"/>
              <a:t>Xem</a:t>
            </a:r>
            <a:r>
              <a:rPr lang="en-US" dirty="0" smtClean="0"/>
              <a:t> </a:t>
            </a:r>
            <a:r>
              <a:rPr lang="en-US" dirty="0" err="1" smtClean="0"/>
              <a:t>danh</a:t>
            </a:r>
            <a:r>
              <a:rPr lang="en-US" dirty="0" smtClean="0"/>
              <a:t> </a:t>
            </a:r>
            <a:r>
              <a:rPr lang="en-US" dirty="0" err="1" smtClean="0"/>
              <a:t>sách</a:t>
            </a:r>
            <a:r>
              <a:rPr lang="en-US" dirty="0" smtClean="0"/>
              <a:t> </a:t>
            </a:r>
            <a:r>
              <a:rPr lang="en-US" dirty="0" err="1" smtClean="0"/>
              <a:t>tất</a:t>
            </a:r>
            <a:r>
              <a:rPr lang="en-US" dirty="0" smtClean="0"/>
              <a:t> </a:t>
            </a:r>
            <a:r>
              <a:rPr lang="en-US" dirty="0" err="1" smtClean="0"/>
              <a:t>cả</a:t>
            </a:r>
            <a:r>
              <a:rPr lang="en-US" dirty="0" smtClean="0"/>
              <a:t> brand</a:t>
            </a:r>
          </a:p>
          <a:p>
            <a:pPr>
              <a:buFontTx/>
              <a:buChar char="-"/>
            </a:pPr>
            <a:r>
              <a:rPr lang="en-US" dirty="0" err="1" smtClean="0"/>
              <a:t>Thêm</a:t>
            </a:r>
            <a:r>
              <a:rPr lang="en-US" dirty="0" smtClean="0"/>
              <a:t> brand </a:t>
            </a:r>
            <a:r>
              <a:rPr lang="en-US" dirty="0" err="1" smtClean="0"/>
              <a:t>mới</a:t>
            </a:r>
            <a:endParaRPr lang="en-US" dirty="0" smtClean="0"/>
          </a:p>
          <a:p>
            <a:pPr>
              <a:buFontTx/>
              <a:buChar char="-"/>
            </a:pPr>
            <a:r>
              <a:rPr lang="en-US" dirty="0" err="1" smtClean="0"/>
              <a:t>Sửa</a:t>
            </a:r>
            <a:r>
              <a:rPr lang="en-US" dirty="0" smtClean="0"/>
              <a:t>, </a:t>
            </a:r>
            <a:r>
              <a:rPr lang="en-US" dirty="0" err="1" smtClean="0"/>
              <a:t>xóa</a:t>
            </a:r>
            <a:r>
              <a:rPr lang="en-US" dirty="0" smtClean="0"/>
              <a:t> </a:t>
            </a:r>
            <a:r>
              <a:rPr lang="en-US" dirty="0" smtClean="0"/>
              <a:t>brand</a:t>
            </a:r>
            <a:endParaRPr lang="en-US" dirty="0" smtClean="0"/>
          </a:p>
        </p:txBody>
      </p:sp>
      <p:pic>
        <p:nvPicPr>
          <p:cNvPr id="3" name="Picture 2"/>
          <p:cNvPicPr>
            <a:picLocks noChangeAspect="1"/>
          </p:cNvPicPr>
          <p:nvPr/>
        </p:nvPicPr>
        <p:blipFill>
          <a:blip r:embed="rId3"/>
          <a:stretch>
            <a:fillRect/>
          </a:stretch>
        </p:blipFill>
        <p:spPr>
          <a:xfrm>
            <a:off x="4530618" y="1731402"/>
            <a:ext cx="4471558" cy="2259480"/>
          </a:xfrm>
          <a:prstGeom prst="rect">
            <a:avLst/>
          </a:prstGeom>
        </p:spPr>
      </p:pic>
    </p:spTree>
    <p:extLst>
      <p:ext uri="{BB962C8B-B14F-4D97-AF65-F5344CB8AC3E}">
        <p14:creationId xmlns:p14="http://schemas.microsoft.com/office/powerpoint/2010/main" val="2801349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4.3 </a:t>
            </a:r>
            <a:r>
              <a:rPr lang="en-US" dirty="0"/>
              <a:t>CHỨC NĂNG NGƯỜI </a:t>
            </a:r>
            <a:r>
              <a:rPr lang="en-US" dirty="0" smtClean="0"/>
              <a:t>QUẢN TRỊ BÁN HÀNG</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3207034"/>
          </a:xfrm>
        </p:spPr>
        <p:txBody>
          <a:bodyPr/>
          <a:lstStyle/>
          <a:p>
            <a:pPr marL="114300" indent="0">
              <a:buNone/>
            </a:pPr>
            <a:r>
              <a:rPr lang="en-US" sz="2000" b="1" dirty="0" smtClean="0"/>
              <a:t>4.3.4 </a:t>
            </a:r>
            <a:r>
              <a:rPr lang="en-US" sz="2000" b="1" dirty="0" err="1" smtClean="0"/>
              <a:t>Chức</a:t>
            </a:r>
            <a:r>
              <a:rPr lang="en-US" sz="2000" b="1" dirty="0" smtClean="0"/>
              <a:t> </a:t>
            </a:r>
            <a:r>
              <a:rPr lang="en-US" sz="2000" b="1" dirty="0" err="1" smtClean="0"/>
              <a:t>năng</a:t>
            </a:r>
            <a:r>
              <a:rPr lang="en-US" sz="2000" b="1" dirty="0"/>
              <a:t> </a:t>
            </a:r>
            <a:r>
              <a:rPr lang="en-US" sz="2000" b="1" dirty="0" err="1" smtClean="0"/>
              <a:t>quản</a:t>
            </a:r>
            <a:r>
              <a:rPr lang="en-US" sz="2000" b="1" dirty="0" smtClean="0"/>
              <a:t> </a:t>
            </a:r>
            <a:r>
              <a:rPr lang="en-US" sz="2000" b="1" dirty="0" err="1" smtClean="0"/>
              <a:t>lý</a:t>
            </a:r>
            <a:r>
              <a:rPr lang="en-US" sz="2000" b="1" dirty="0"/>
              <a:t> </a:t>
            </a:r>
            <a:r>
              <a:rPr lang="en-US" sz="2000" b="1" dirty="0" smtClean="0"/>
              <a:t>category</a:t>
            </a:r>
          </a:p>
          <a:p>
            <a:pPr>
              <a:buFontTx/>
              <a:buChar char="-"/>
            </a:pPr>
            <a:r>
              <a:rPr lang="en-US" dirty="0" err="1" smtClean="0"/>
              <a:t>Xem</a:t>
            </a:r>
            <a:r>
              <a:rPr lang="en-US" dirty="0" smtClean="0"/>
              <a:t> </a:t>
            </a:r>
            <a:r>
              <a:rPr lang="en-US" dirty="0" err="1" smtClean="0"/>
              <a:t>danh</a:t>
            </a:r>
            <a:r>
              <a:rPr lang="en-US" dirty="0" smtClean="0"/>
              <a:t> </a:t>
            </a:r>
            <a:r>
              <a:rPr lang="en-US" dirty="0" err="1" smtClean="0"/>
              <a:t>sách</a:t>
            </a:r>
            <a:r>
              <a:rPr lang="en-US" dirty="0" smtClean="0"/>
              <a:t> </a:t>
            </a:r>
            <a:r>
              <a:rPr lang="en-US" dirty="0" err="1" smtClean="0"/>
              <a:t>tất</a:t>
            </a:r>
            <a:r>
              <a:rPr lang="en-US" dirty="0" smtClean="0"/>
              <a:t> </a:t>
            </a:r>
            <a:r>
              <a:rPr lang="en-US" dirty="0" err="1" smtClean="0"/>
              <a:t>cả</a:t>
            </a:r>
            <a:r>
              <a:rPr lang="en-US" dirty="0" smtClean="0"/>
              <a:t> category</a:t>
            </a:r>
          </a:p>
          <a:p>
            <a:pPr>
              <a:buFontTx/>
              <a:buChar char="-"/>
            </a:pPr>
            <a:r>
              <a:rPr lang="en-US" dirty="0" err="1" smtClean="0"/>
              <a:t>Thêm</a:t>
            </a:r>
            <a:r>
              <a:rPr lang="en-US" dirty="0" smtClean="0"/>
              <a:t> category </a:t>
            </a:r>
            <a:r>
              <a:rPr lang="en-US" dirty="0" err="1" smtClean="0"/>
              <a:t>mới</a:t>
            </a:r>
            <a:endParaRPr lang="en-US" dirty="0" smtClean="0"/>
          </a:p>
          <a:p>
            <a:pPr>
              <a:buFontTx/>
              <a:buChar char="-"/>
            </a:pPr>
            <a:r>
              <a:rPr lang="en-US" dirty="0" err="1" smtClean="0"/>
              <a:t>Sửa</a:t>
            </a:r>
            <a:r>
              <a:rPr lang="en-US" dirty="0" smtClean="0"/>
              <a:t>, </a:t>
            </a:r>
            <a:r>
              <a:rPr lang="en-US" dirty="0" err="1" smtClean="0"/>
              <a:t>xóa</a:t>
            </a:r>
            <a:r>
              <a:rPr lang="en-US" dirty="0" smtClean="0"/>
              <a:t> </a:t>
            </a:r>
            <a:r>
              <a:rPr lang="en-US" dirty="0" smtClean="0"/>
              <a:t>category</a:t>
            </a:r>
            <a:endParaRPr lang="en-US" dirty="0" smtClean="0"/>
          </a:p>
        </p:txBody>
      </p:sp>
      <p:pic>
        <p:nvPicPr>
          <p:cNvPr id="4" name="Picture 3"/>
          <p:cNvPicPr>
            <a:picLocks noChangeAspect="1"/>
          </p:cNvPicPr>
          <p:nvPr/>
        </p:nvPicPr>
        <p:blipFill>
          <a:blip r:embed="rId3"/>
          <a:stretch>
            <a:fillRect/>
          </a:stretch>
        </p:blipFill>
        <p:spPr>
          <a:xfrm>
            <a:off x="5033364" y="1802487"/>
            <a:ext cx="4072036" cy="2049023"/>
          </a:xfrm>
          <a:prstGeom prst="rect">
            <a:avLst/>
          </a:prstGeom>
        </p:spPr>
      </p:pic>
    </p:spTree>
    <p:extLst>
      <p:ext uri="{BB962C8B-B14F-4D97-AF65-F5344CB8AC3E}">
        <p14:creationId xmlns:p14="http://schemas.microsoft.com/office/powerpoint/2010/main" val="2836394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en-GB" dirty="0" smtClean="0"/>
              <a:t>TRÌNH </a:t>
            </a:r>
            <a:r>
              <a:rPr lang="en-GB" dirty="0"/>
              <a:t>BÀY NHÓM</a:t>
            </a:r>
            <a:endParaRPr dirty="0"/>
          </a:p>
        </p:txBody>
      </p:sp>
      <p:sp>
        <p:nvSpPr>
          <p:cNvPr id="744" name="Google Shape;74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sp>
        <p:nvSpPr>
          <p:cNvPr id="746" name="Google Shape;746;p43"/>
          <p:cNvSpPr txBox="1"/>
          <p:nvPr/>
        </p:nvSpPr>
        <p:spPr>
          <a:xfrm>
            <a:off x="3488202" y="3294909"/>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smtClean="0">
                <a:solidFill>
                  <a:schemeClr val="dk1"/>
                </a:solidFill>
                <a:latin typeface="Roboto Condensed"/>
                <a:ea typeface="Roboto Condensed"/>
                <a:cs typeface="Roboto Condensed"/>
                <a:sym typeface="Roboto Condensed"/>
              </a:rPr>
              <a:t>Văn Công Dự</a:t>
            </a:r>
            <a:r>
              <a:rPr lang="en" dirty="0">
                <a:latin typeface="Roboto Condensed"/>
                <a:ea typeface="Roboto Condensed"/>
                <a:cs typeface="Roboto Condensed"/>
                <a:sym typeface="Roboto Condensed"/>
              </a:rPr>
              <a:t/>
            </a:r>
            <a:br>
              <a:rPr lang="en" dirty="0">
                <a:latin typeface="Roboto Condensed"/>
                <a:ea typeface="Roboto Condensed"/>
                <a:cs typeface="Roboto Condensed"/>
                <a:sym typeface="Roboto Condensed"/>
              </a:rPr>
            </a:br>
            <a:r>
              <a:rPr lang="en" sz="800" dirty="0" smtClean="0">
                <a:solidFill>
                  <a:schemeClr val="dk2"/>
                </a:solidFill>
                <a:latin typeface="Roboto Condensed"/>
                <a:ea typeface="Roboto Condensed"/>
                <a:cs typeface="Roboto Condensed"/>
                <a:sym typeface="Roboto Condensed"/>
              </a:rPr>
              <a:t>Nhóm  trưởng</a:t>
            </a:r>
            <a:endParaRPr sz="800" dirty="0">
              <a:solidFill>
                <a:schemeClr val="dk2"/>
              </a:solidFill>
              <a:latin typeface="Roboto Condensed"/>
              <a:ea typeface="Roboto Condensed"/>
              <a:cs typeface="Roboto Condensed"/>
              <a:sym typeface="Roboto Condensed"/>
            </a:endParaRPr>
          </a:p>
        </p:txBody>
      </p:sp>
      <p:sp>
        <p:nvSpPr>
          <p:cNvPr id="748" name="Google Shape;748;p43"/>
          <p:cNvSpPr txBox="1"/>
          <p:nvPr/>
        </p:nvSpPr>
        <p:spPr>
          <a:xfrm>
            <a:off x="913015" y="3325023"/>
            <a:ext cx="1428111" cy="70398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smtClean="0">
                <a:solidFill>
                  <a:schemeClr val="dk1"/>
                </a:solidFill>
                <a:latin typeface="Roboto Condensed"/>
                <a:ea typeface="Roboto Condensed"/>
                <a:cs typeface="Roboto Condensed"/>
                <a:sym typeface="Roboto Condensed"/>
              </a:rPr>
              <a:t>Hồ Chí Quốc</a:t>
            </a:r>
            <a:r>
              <a:rPr lang="en" dirty="0">
                <a:latin typeface="Roboto Condensed"/>
                <a:ea typeface="Roboto Condensed"/>
                <a:cs typeface="Roboto Condensed"/>
                <a:sym typeface="Roboto Condensed"/>
              </a:rPr>
              <a:t/>
            </a:r>
            <a:br>
              <a:rPr lang="en" dirty="0">
                <a:latin typeface="Roboto Condensed"/>
                <a:ea typeface="Roboto Condensed"/>
                <a:cs typeface="Roboto Condensed"/>
                <a:sym typeface="Roboto Condensed"/>
              </a:rPr>
            </a:br>
            <a:r>
              <a:rPr lang="en" sz="800" dirty="0" smtClean="0">
                <a:solidFill>
                  <a:schemeClr val="dk2"/>
                </a:solidFill>
                <a:latin typeface="Roboto Condensed"/>
                <a:ea typeface="Roboto Condensed"/>
                <a:cs typeface="Roboto Condensed"/>
                <a:sym typeface="Roboto Condensed"/>
              </a:rPr>
              <a:t>Thành viên nhóm</a:t>
            </a:r>
            <a:endParaRPr sz="800" dirty="0">
              <a:solidFill>
                <a:schemeClr val="dk2"/>
              </a:solidFill>
              <a:latin typeface="Roboto Condensed"/>
              <a:ea typeface="Roboto Condensed"/>
              <a:cs typeface="Roboto Condensed"/>
              <a:sym typeface="Roboto Condensed"/>
            </a:endParaRPr>
          </a:p>
          <a:p>
            <a:pPr marL="0" lvl="0" indent="0" algn="ctr" rtl="0">
              <a:spcBef>
                <a:spcPts val="400"/>
              </a:spcBef>
              <a:spcAft>
                <a:spcPts val="400"/>
              </a:spcAft>
              <a:buNone/>
            </a:pPr>
            <a:endParaRPr dirty="0">
              <a:latin typeface="Roboto Condensed"/>
              <a:ea typeface="Roboto Condensed"/>
              <a:cs typeface="Roboto Condensed"/>
              <a:sym typeface="Roboto Condensed"/>
            </a:endParaRPr>
          </a:p>
        </p:txBody>
      </p:sp>
      <p:sp>
        <p:nvSpPr>
          <p:cNvPr id="750" name="Google Shape;750;p43"/>
          <p:cNvSpPr txBox="1"/>
          <p:nvPr/>
        </p:nvSpPr>
        <p:spPr>
          <a:xfrm>
            <a:off x="6288979" y="3296806"/>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smtClean="0">
                <a:solidFill>
                  <a:schemeClr val="dk1"/>
                </a:solidFill>
                <a:latin typeface="Roboto Condensed"/>
                <a:ea typeface="Roboto Condensed"/>
                <a:cs typeface="Roboto Condensed"/>
                <a:sym typeface="Roboto Condensed"/>
              </a:rPr>
              <a:t>Nguyễn Tấn Quy</a:t>
            </a:r>
            <a:r>
              <a:rPr lang="en" dirty="0">
                <a:latin typeface="Roboto Condensed"/>
                <a:ea typeface="Roboto Condensed"/>
                <a:cs typeface="Roboto Condensed"/>
                <a:sym typeface="Roboto Condensed"/>
              </a:rPr>
              <a:t/>
            </a:r>
            <a:br>
              <a:rPr lang="en" dirty="0">
                <a:latin typeface="Roboto Condensed"/>
                <a:ea typeface="Roboto Condensed"/>
                <a:cs typeface="Roboto Condensed"/>
                <a:sym typeface="Roboto Condensed"/>
              </a:rPr>
            </a:br>
            <a:r>
              <a:rPr lang="en" sz="800" dirty="0" smtClean="0">
                <a:solidFill>
                  <a:schemeClr val="dk2"/>
                </a:solidFill>
                <a:latin typeface="Roboto Condensed"/>
                <a:ea typeface="Roboto Condensed"/>
                <a:cs typeface="Roboto Condensed"/>
                <a:sym typeface="Roboto Condensed"/>
              </a:rPr>
              <a:t>Thành Viên Nhóm</a:t>
            </a:r>
            <a:endParaRPr sz="800" dirty="0">
              <a:solidFill>
                <a:schemeClr val="dk2"/>
              </a:solidFill>
              <a:latin typeface="Roboto Condensed"/>
              <a:ea typeface="Roboto Condensed"/>
              <a:cs typeface="Roboto Condensed"/>
              <a:sym typeface="Roboto Condensed"/>
            </a:endParaRPr>
          </a:p>
          <a:p>
            <a:pPr marL="0" lvl="0" indent="0" algn="ctr" rtl="0">
              <a:spcBef>
                <a:spcPts val="400"/>
              </a:spcBef>
              <a:spcAft>
                <a:spcPts val="400"/>
              </a:spcAft>
              <a:buNone/>
            </a:pPr>
            <a:endParaRPr dirty="0">
              <a:latin typeface="Roboto Condensed"/>
              <a:ea typeface="Roboto Condensed"/>
              <a:cs typeface="Roboto Condensed"/>
              <a:sym typeface="Roboto Condensed"/>
            </a:endParaRPr>
          </a:p>
        </p:txBody>
      </p:sp>
      <p:sp>
        <p:nvSpPr>
          <p:cNvPr id="753" name="Google Shape;753;p43"/>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618" y="1836719"/>
            <a:ext cx="1776368" cy="1332276"/>
          </a:xfrm>
          <a:prstGeom prst="rect">
            <a:avLst/>
          </a:prstGeom>
        </p:spPr>
      </p:pic>
      <p:pic>
        <p:nvPicPr>
          <p:cNvPr id="1026" name="Picture 2" descr="Face Expression And Turn | Face expressions, Simple character, Expression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21008" y="1587952"/>
            <a:ext cx="2225142" cy="1668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ad Movement WIP | Illustration character design, Character design  animation, Concept art characters"/>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26241" y="1717964"/>
            <a:ext cx="1818355" cy="136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975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4.3 </a:t>
            </a:r>
            <a:r>
              <a:rPr lang="en-US" dirty="0"/>
              <a:t>CHỨC NĂNG NGƯỜI </a:t>
            </a:r>
            <a:r>
              <a:rPr lang="en-US" dirty="0" smtClean="0"/>
              <a:t>QUẢN TRỊ BÁN HÀNG</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3207034"/>
          </a:xfrm>
        </p:spPr>
        <p:txBody>
          <a:bodyPr/>
          <a:lstStyle/>
          <a:p>
            <a:pPr marL="114300" indent="0">
              <a:buNone/>
            </a:pPr>
            <a:r>
              <a:rPr lang="en-US" sz="2000" b="1" dirty="0" smtClean="0"/>
              <a:t>4.3.5 </a:t>
            </a:r>
            <a:r>
              <a:rPr lang="en-US" sz="2000" b="1" dirty="0" err="1" smtClean="0"/>
              <a:t>Chức</a:t>
            </a:r>
            <a:r>
              <a:rPr lang="en-US" sz="2000" b="1" dirty="0" smtClean="0"/>
              <a:t> </a:t>
            </a:r>
            <a:r>
              <a:rPr lang="en-US" sz="2000" b="1" dirty="0" err="1" smtClean="0"/>
              <a:t>năng</a:t>
            </a:r>
            <a:r>
              <a:rPr lang="en-US" sz="2000" b="1" dirty="0"/>
              <a:t> </a:t>
            </a:r>
            <a:r>
              <a:rPr lang="en-US" sz="2000" b="1" dirty="0" err="1" smtClean="0"/>
              <a:t>quản</a:t>
            </a:r>
            <a:r>
              <a:rPr lang="en-US" sz="2000" b="1" dirty="0" smtClean="0"/>
              <a:t> </a:t>
            </a:r>
            <a:r>
              <a:rPr lang="en-US" sz="2000" b="1" dirty="0" err="1" smtClean="0"/>
              <a:t>lý</a:t>
            </a:r>
            <a:r>
              <a:rPr lang="en-US" sz="2000" b="1" dirty="0" smtClean="0"/>
              <a:t> </a:t>
            </a:r>
            <a:r>
              <a:rPr lang="en-US" sz="2000" b="1" dirty="0" err="1" smtClean="0"/>
              <a:t>đơn</a:t>
            </a:r>
            <a:r>
              <a:rPr lang="en-US" sz="2000" b="1" dirty="0" smtClean="0"/>
              <a:t> </a:t>
            </a:r>
            <a:r>
              <a:rPr lang="en-US" sz="2000" b="1" dirty="0" err="1" smtClean="0"/>
              <a:t>hàng</a:t>
            </a:r>
            <a:endParaRPr lang="en-US" sz="2000" b="1" dirty="0" smtClean="0"/>
          </a:p>
          <a:p>
            <a:pPr>
              <a:buFontTx/>
              <a:buChar char="-"/>
            </a:pPr>
            <a:r>
              <a:rPr lang="en-US" dirty="0" err="1" smtClean="0"/>
              <a:t>Xem</a:t>
            </a:r>
            <a:r>
              <a:rPr lang="en-US" dirty="0" smtClean="0"/>
              <a:t> </a:t>
            </a:r>
            <a:r>
              <a:rPr lang="en-US" dirty="0" err="1" smtClean="0"/>
              <a:t>danh</a:t>
            </a:r>
            <a:r>
              <a:rPr lang="en-US" dirty="0" smtClean="0"/>
              <a:t> </a:t>
            </a:r>
            <a:r>
              <a:rPr lang="en-US" dirty="0" err="1" smtClean="0"/>
              <a:t>sách</a:t>
            </a:r>
            <a:r>
              <a:rPr lang="en-US" dirty="0" smtClean="0"/>
              <a:t> </a:t>
            </a:r>
            <a:r>
              <a:rPr lang="en-US" dirty="0" err="1" smtClean="0"/>
              <a:t>tất</a:t>
            </a:r>
            <a:r>
              <a:rPr lang="en-US" dirty="0" smtClean="0"/>
              <a:t> </a:t>
            </a:r>
            <a:r>
              <a:rPr lang="en-US" dirty="0" err="1" smtClean="0"/>
              <a:t>cả</a:t>
            </a:r>
            <a:r>
              <a:rPr lang="en-US" dirty="0" smtClean="0"/>
              <a:t> </a:t>
            </a:r>
            <a:r>
              <a:rPr lang="en-US" dirty="0" err="1" smtClean="0"/>
              <a:t>đơn</a:t>
            </a:r>
            <a:r>
              <a:rPr lang="en-US" dirty="0" smtClean="0"/>
              <a:t> </a:t>
            </a:r>
            <a:r>
              <a:rPr lang="en-US" dirty="0" err="1" smtClean="0"/>
              <a:t>hàng</a:t>
            </a:r>
            <a:endParaRPr lang="en-US" dirty="0" smtClean="0"/>
          </a:p>
          <a:p>
            <a:pPr>
              <a:buFontTx/>
              <a:buChar char="-"/>
            </a:pPr>
            <a:r>
              <a:rPr lang="en-US" dirty="0" err="1" smtClean="0"/>
              <a:t>Xem</a:t>
            </a:r>
            <a:r>
              <a:rPr lang="en-US" dirty="0" smtClean="0"/>
              <a:t> chi </a:t>
            </a:r>
            <a:r>
              <a:rPr lang="en-US" dirty="0" err="1" smtClean="0"/>
              <a:t>tiết</a:t>
            </a:r>
            <a:r>
              <a:rPr lang="en-US" dirty="0" smtClean="0"/>
              <a:t> </a:t>
            </a:r>
            <a:r>
              <a:rPr lang="en-US" dirty="0" err="1" smtClean="0"/>
              <a:t>đơn</a:t>
            </a:r>
            <a:r>
              <a:rPr lang="en-US" dirty="0" smtClean="0"/>
              <a:t> </a:t>
            </a:r>
            <a:r>
              <a:rPr lang="en-US" dirty="0" err="1" smtClean="0"/>
              <a:t>hàng</a:t>
            </a:r>
            <a:endParaRPr lang="en-US" dirty="0" smtClean="0"/>
          </a:p>
          <a:p>
            <a:pPr>
              <a:buFontTx/>
              <a:buChar char="-"/>
            </a:pPr>
            <a:r>
              <a:rPr lang="en-US" dirty="0" err="1" smtClean="0"/>
              <a:t>Xóa</a:t>
            </a:r>
            <a:r>
              <a:rPr lang="en-US" dirty="0" smtClean="0"/>
              <a:t> </a:t>
            </a:r>
            <a:r>
              <a:rPr lang="en-US" dirty="0" err="1" smtClean="0"/>
              <a:t>đơn</a:t>
            </a:r>
            <a:r>
              <a:rPr lang="en-US" dirty="0" smtClean="0"/>
              <a:t> </a:t>
            </a:r>
            <a:r>
              <a:rPr lang="en-US" dirty="0" err="1" smtClean="0"/>
              <a:t>hàng</a:t>
            </a:r>
            <a:endParaRPr lang="en-US" dirty="0" smtClean="0"/>
          </a:p>
          <a:p>
            <a:pPr>
              <a:buFontTx/>
              <a:buChar char="-"/>
            </a:pPr>
            <a:r>
              <a:rPr lang="en-US" dirty="0" err="1" smtClean="0"/>
              <a:t>Thay</a:t>
            </a:r>
            <a:r>
              <a:rPr lang="en-US" dirty="0" smtClean="0"/>
              <a:t> </a:t>
            </a:r>
            <a:r>
              <a:rPr lang="en-US" dirty="0" err="1" smtClean="0"/>
              <a:t>đổi</a:t>
            </a:r>
            <a:r>
              <a:rPr lang="en-US" dirty="0" smtClean="0"/>
              <a:t> </a:t>
            </a:r>
            <a:r>
              <a:rPr lang="en-US" dirty="0" err="1" smtClean="0"/>
              <a:t>tình</a:t>
            </a:r>
            <a:r>
              <a:rPr lang="en-US" dirty="0" smtClean="0"/>
              <a:t> </a:t>
            </a:r>
            <a:r>
              <a:rPr lang="en-US" dirty="0" err="1" smtClean="0"/>
              <a:t>trạng</a:t>
            </a:r>
            <a:r>
              <a:rPr lang="en-US" dirty="0" smtClean="0"/>
              <a:t> </a:t>
            </a:r>
            <a:r>
              <a:rPr lang="en-US" dirty="0" err="1" smtClean="0"/>
              <a:t>đơn</a:t>
            </a:r>
            <a:r>
              <a:rPr lang="en-US" dirty="0" smtClean="0"/>
              <a:t> </a:t>
            </a:r>
            <a:r>
              <a:rPr lang="en-US" dirty="0" err="1" smtClean="0"/>
              <a:t>hàng</a:t>
            </a:r>
            <a:endParaRPr lang="en-US" dirty="0" smtClean="0"/>
          </a:p>
        </p:txBody>
      </p:sp>
      <p:pic>
        <p:nvPicPr>
          <p:cNvPr id="4" name="Picture 3"/>
          <p:cNvPicPr>
            <a:picLocks noChangeAspect="1"/>
          </p:cNvPicPr>
          <p:nvPr/>
        </p:nvPicPr>
        <p:blipFill>
          <a:blip r:embed="rId3"/>
          <a:stretch>
            <a:fillRect/>
          </a:stretch>
        </p:blipFill>
        <p:spPr>
          <a:xfrm>
            <a:off x="4767644" y="2018286"/>
            <a:ext cx="4337756" cy="1840658"/>
          </a:xfrm>
          <a:prstGeom prst="rect">
            <a:avLst/>
          </a:prstGeom>
        </p:spPr>
      </p:pic>
    </p:spTree>
    <p:extLst>
      <p:ext uri="{BB962C8B-B14F-4D97-AF65-F5344CB8AC3E}">
        <p14:creationId xmlns:p14="http://schemas.microsoft.com/office/powerpoint/2010/main" val="759583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4.3 </a:t>
            </a:r>
            <a:r>
              <a:rPr lang="en-US" dirty="0"/>
              <a:t>CHỨC NĂNG NGƯỜI </a:t>
            </a:r>
            <a:r>
              <a:rPr lang="en-US" dirty="0" smtClean="0"/>
              <a:t>QUẢN TRỊ BÁN HÀNG</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3207034"/>
          </a:xfrm>
        </p:spPr>
        <p:txBody>
          <a:bodyPr/>
          <a:lstStyle/>
          <a:p>
            <a:pPr marL="114300" indent="0">
              <a:buNone/>
            </a:pPr>
            <a:r>
              <a:rPr lang="en-US" sz="2000" b="1" dirty="0" smtClean="0"/>
              <a:t>4.3.6 </a:t>
            </a:r>
            <a:r>
              <a:rPr lang="en-US" sz="2000" b="1" dirty="0" err="1" smtClean="0"/>
              <a:t>Chức</a:t>
            </a:r>
            <a:r>
              <a:rPr lang="en-US" sz="2000" b="1" dirty="0" smtClean="0"/>
              <a:t> </a:t>
            </a:r>
            <a:r>
              <a:rPr lang="en-US" sz="2000" b="1" dirty="0" err="1" smtClean="0"/>
              <a:t>năng</a:t>
            </a:r>
            <a:r>
              <a:rPr lang="en-US" sz="2000" b="1" dirty="0"/>
              <a:t> </a:t>
            </a:r>
            <a:r>
              <a:rPr lang="en-US" sz="2000" b="1" dirty="0" err="1" smtClean="0"/>
              <a:t>quản</a:t>
            </a:r>
            <a:r>
              <a:rPr lang="en-US" sz="2000" b="1" dirty="0" smtClean="0"/>
              <a:t> </a:t>
            </a:r>
            <a:r>
              <a:rPr lang="en-US" sz="2000" b="1" dirty="0" err="1" smtClean="0"/>
              <a:t>lý</a:t>
            </a:r>
            <a:r>
              <a:rPr lang="en-US" sz="2000" b="1" dirty="0"/>
              <a:t> </a:t>
            </a:r>
            <a:r>
              <a:rPr lang="en-US" sz="2000" b="1" dirty="0" err="1" smtClean="0"/>
              <a:t>phí</a:t>
            </a:r>
            <a:r>
              <a:rPr lang="en-US" sz="2000" b="1" dirty="0" smtClean="0"/>
              <a:t> ship</a:t>
            </a:r>
          </a:p>
          <a:p>
            <a:pPr>
              <a:buFontTx/>
              <a:buChar char="-"/>
            </a:pPr>
            <a:r>
              <a:rPr lang="en-US" dirty="0" err="1" smtClean="0"/>
              <a:t>Xem</a:t>
            </a:r>
            <a:r>
              <a:rPr lang="en-US" dirty="0" smtClean="0"/>
              <a:t> </a:t>
            </a:r>
            <a:r>
              <a:rPr lang="en-US" dirty="0" err="1" smtClean="0"/>
              <a:t>danh</a:t>
            </a:r>
            <a:r>
              <a:rPr lang="en-US" dirty="0" smtClean="0"/>
              <a:t> </a:t>
            </a:r>
            <a:r>
              <a:rPr lang="en-US" dirty="0" err="1" smtClean="0"/>
              <a:t>sách</a:t>
            </a:r>
            <a:r>
              <a:rPr lang="en-US" dirty="0" smtClean="0"/>
              <a:t> </a:t>
            </a:r>
            <a:r>
              <a:rPr lang="en-US" dirty="0" err="1" smtClean="0"/>
              <a:t>phí</a:t>
            </a:r>
            <a:r>
              <a:rPr lang="en-US" dirty="0" smtClean="0"/>
              <a:t> ship </a:t>
            </a:r>
            <a:r>
              <a:rPr lang="en-US" dirty="0" err="1" smtClean="0"/>
              <a:t>bạn</a:t>
            </a:r>
            <a:r>
              <a:rPr lang="en-US" dirty="0" smtClean="0"/>
              <a:t> </a:t>
            </a:r>
            <a:r>
              <a:rPr lang="en-US" dirty="0" err="1" smtClean="0"/>
              <a:t>đã</a:t>
            </a:r>
            <a:r>
              <a:rPr lang="en-US" dirty="0" smtClean="0"/>
              <a:t> </a:t>
            </a:r>
            <a:r>
              <a:rPr lang="en-US" dirty="0" err="1" smtClean="0"/>
              <a:t>thêm</a:t>
            </a:r>
            <a:endParaRPr lang="en-US" dirty="0" smtClean="0"/>
          </a:p>
          <a:p>
            <a:pPr>
              <a:buFontTx/>
              <a:buChar char="-"/>
            </a:pPr>
            <a:r>
              <a:rPr lang="en-US" dirty="0" err="1" smtClean="0"/>
              <a:t>Cập</a:t>
            </a:r>
            <a:r>
              <a:rPr lang="en-US" dirty="0" smtClean="0"/>
              <a:t> </a:t>
            </a:r>
            <a:r>
              <a:rPr lang="en-US" dirty="0" err="1" smtClean="0"/>
              <a:t>nhật</a:t>
            </a:r>
            <a:r>
              <a:rPr lang="en-US" dirty="0" smtClean="0"/>
              <a:t> </a:t>
            </a:r>
            <a:r>
              <a:rPr lang="en-US" dirty="0" err="1" smtClean="0"/>
              <a:t>giá</a:t>
            </a:r>
            <a:r>
              <a:rPr lang="en-US" dirty="0" smtClean="0"/>
              <a:t> </a:t>
            </a:r>
            <a:r>
              <a:rPr lang="en-US" dirty="0" err="1" smtClean="0"/>
              <a:t>phí</a:t>
            </a:r>
            <a:r>
              <a:rPr lang="en-US" dirty="0" smtClean="0"/>
              <a:t> ship</a:t>
            </a:r>
          </a:p>
          <a:p>
            <a:pPr>
              <a:buFontTx/>
              <a:buChar char="-"/>
            </a:pPr>
            <a:r>
              <a:rPr lang="en-US" dirty="0" err="1" smtClean="0"/>
              <a:t>Thêm</a:t>
            </a:r>
            <a:r>
              <a:rPr lang="en-US" dirty="0" smtClean="0"/>
              <a:t> </a:t>
            </a:r>
            <a:r>
              <a:rPr lang="en-US" dirty="0" err="1" smtClean="0"/>
              <a:t>phí</a:t>
            </a:r>
            <a:r>
              <a:rPr lang="en-US" dirty="0" smtClean="0"/>
              <a:t> ship</a:t>
            </a:r>
          </a:p>
        </p:txBody>
      </p:sp>
      <p:pic>
        <p:nvPicPr>
          <p:cNvPr id="5" name="Picture 4"/>
          <p:cNvPicPr>
            <a:picLocks noChangeAspect="1"/>
          </p:cNvPicPr>
          <p:nvPr/>
        </p:nvPicPr>
        <p:blipFill>
          <a:blip r:embed="rId3"/>
          <a:stretch>
            <a:fillRect/>
          </a:stretch>
        </p:blipFill>
        <p:spPr>
          <a:xfrm>
            <a:off x="5563905" y="1573520"/>
            <a:ext cx="3452842" cy="2599411"/>
          </a:xfrm>
          <a:prstGeom prst="rect">
            <a:avLst/>
          </a:prstGeom>
        </p:spPr>
      </p:pic>
    </p:spTree>
    <p:extLst>
      <p:ext uri="{BB962C8B-B14F-4D97-AF65-F5344CB8AC3E}">
        <p14:creationId xmlns:p14="http://schemas.microsoft.com/office/powerpoint/2010/main" val="14492328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4.3 </a:t>
            </a:r>
            <a:r>
              <a:rPr lang="en-US" dirty="0"/>
              <a:t>CHỨC NĂNG NGƯỜI </a:t>
            </a:r>
            <a:r>
              <a:rPr lang="en-US" dirty="0" smtClean="0"/>
              <a:t>QUẢN TRỊ BÁN HÀNG</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0" y="1510439"/>
            <a:ext cx="5114715" cy="3207034"/>
          </a:xfrm>
        </p:spPr>
        <p:txBody>
          <a:bodyPr/>
          <a:lstStyle/>
          <a:p>
            <a:pPr marL="114300" indent="0">
              <a:buNone/>
            </a:pPr>
            <a:r>
              <a:rPr lang="en-US" sz="2000" b="1" dirty="0" smtClean="0"/>
              <a:t>4.3.6 </a:t>
            </a:r>
            <a:r>
              <a:rPr lang="en-US" sz="2000" b="1" dirty="0" err="1" smtClean="0"/>
              <a:t>Chức</a:t>
            </a:r>
            <a:r>
              <a:rPr lang="en-US" sz="2000" b="1" dirty="0" smtClean="0"/>
              <a:t> </a:t>
            </a:r>
            <a:r>
              <a:rPr lang="en-US" sz="2000" b="1" dirty="0" err="1" smtClean="0"/>
              <a:t>năng</a:t>
            </a:r>
            <a:r>
              <a:rPr lang="en-US" sz="2000" b="1" dirty="0"/>
              <a:t> </a:t>
            </a:r>
            <a:r>
              <a:rPr lang="en-US" sz="2000" b="1" dirty="0" err="1" smtClean="0"/>
              <a:t>quản</a:t>
            </a:r>
            <a:r>
              <a:rPr lang="en-US" sz="2000" b="1" dirty="0" smtClean="0"/>
              <a:t> </a:t>
            </a:r>
            <a:r>
              <a:rPr lang="en-US" sz="2000" b="1" dirty="0" err="1" smtClean="0"/>
              <a:t>lý</a:t>
            </a:r>
            <a:r>
              <a:rPr lang="en-US" sz="2000" b="1" dirty="0"/>
              <a:t> </a:t>
            </a:r>
            <a:r>
              <a:rPr lang="en-US" sz="2000" b="1" dirty="0" smtClean="0"/>
              <a:t>comment</a:t>
            </a:r>
          </a:p>
          <a:p>
            <a:pPr>
              <a:buFontTx/>
              <a:buChar char="-"/>
            </a:pPr>
            <a:r>
              <a:rPr lang="en-US" dirty="0" err="1" smtClean="0"/>
              <a:t>Xem</a:t>
            </a:r>
            <a:r>
              <a:rPr lang="en-US" dirty="0" smtClean="0"/>
              <a:t> </a:t>
            </a:r>
            <a:r>
              <a:rPr lang="en-US" dirty="0" err="1" smtClean="0"/>
              <a:t>danh</a:t>
            </a:r>
            <a:r>
              <a:rPr lang="en-US" dirty="0" smtClean="0"/>
              <a:t> </a:t>
            </a:r>
            <a:r>
              <a:rPr lang="en-US" dirty="0" err="1" smtClean="0"/>
              <a:t>sách</a:t>
            </a:r>
            <a:r>
              <a:rPr lang="en-US" dirty="0" smtClean="0"/>
              <a:t> </a:t>
            </a:r>
            <a:r>
              <a:rPr lang="en-US" dirty="0" err="1" smtClean="0"/>
              <a:t>tất</a:t>
            </a:r>
            <a:r>
              <a:rPr lang="en-US" dirty="0" smtClean="0"/>
              <a:t> </a:t>
            </a:r>
            <a:r>
              <a:rPr lang="en-US" dirty="0" err="1" smtClean="0"/>
              <a:t>cả</a:t>
            </a:r>
            <a:r>
              <a:rPr lang="en-US" dirty="0" smtClean="0"/>
              <a:t> comment</a:t>
            </a:r>
          </a:p>
          <a:p>
            <a:pPr>
              <a:buFontTx/>
              <a:buChar char="-"/>
            </a:pPr>
            <a:r>
              <a:rPr lang="en-US" dirty="0" err="1" smtClean="0"/>
              <a:t>Duyệt</a:t>
            </a:r>
            <a:r>
              <a:rPr lang="en-US" dirty="0" smtClean="0"/>
              <a:t> comment</a:t>
            </a:r>
          </a:p>
          <a:p>
            <a:pPr>
              <a:buFontTx/>
              <a:buChar char="-"/>
            </a:pPr>
            <a:r>
              <a:rPr lang="en-US" dirty="0" smtClean="0"/>
              <a:t>Reply comment</a:t>
            </a:r>
          </a:p>
          <a:p>
            <a:pPr>
              <a:buFontTx/>
              <a:buChar char="-"/>
            </a:pPr>
            <a:r>
              <a:rPr lang="en-US" dirty="0" err="1" smtClean="0"/>
              <a:t>Xóa</a:t>
            </a:r>
            <a:r>
              <a:rPr lang="en-US" dirty="0" smtClean="0"/>
              <a:t> comment</a:t>
            </a:r>
          </a:p>
        </p:txBody>
      </p:sp>
      <p:pic>
        <p:nvPicPr>
          <p:cNvPr id="3" name="Picture 2"/>
          <p:cNvPicPr>
            <a:picLocks noChangeAspect="1"/>
          </p:cNvPicPr>
          <p:nvPr/>
        </p:nvPicPr>
        <p:blipFill>
          <a:blip r:embed="rId3"/>
          <a:stretch>
            <a:fillRect/>
          </a:stretch>
        </p:blipFill>
        <p:spPr>
          <a:xfrm>
            <a:off x="5810925" y="1510439"/>
            <a:ext cx="3333075" cy="2379126"/>
          </a:xfrm>
          <a:prstGeom prst="rect">
            <a:avLst/>
          </a:prstGeom>
        </p:spPr>
      </p:pic>
    </p:spTree>
    <p:extLst>
      <p:ext uri="{BB962C8B-B14F-4D97-AF65-F5344CB8AC3E}">
        <p14:creationId xmlns:p14="http://schemas.microsoft.com/office/powerpoint/2010/main" val="28958193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lvl="0"/>
            <a:r>
              <a:rPr lang="en-US" dirty="0" smtClean="0"/>
              <a:t>4.4 </a:t>
            </a:r>
            <a:r>
              <a:rPr lang="en-US" dirty="0"/>
              <a:t>CHỨC NĂNG NGƯỜI </a:t>
            </a:r>
            <a:r>
              <a:rPr lang="en-US" dirty="0" smtClean="0"/>
              <a:t>QUẢN TRỊ CAO NHẤT</a:t>
            </a:r>
            <a:endParaRPr dirty="0"/>
          </a:p>
        </p:txBody>
      </p:sp>
      <p:sp>
        <p:nvSpPr>
          <p:cNvPr id="423" name="Google Shape;423;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GB" dirty="0" smtClean="0"/>
              <a:t>17</a:t>
            </a:r>
            <a:endParaRPr dirty="0"/>
          </a:p>
        </p:txBody>
      </p:sp>
      <p:grpSp>
        <p:nvGrpSpPr>
          <p:cNvPr id="424" name="Google Shape;424;p19"/>
          <p:cNvGrpSpPr/>
          <p:nvPr/>
        </p:nvGrpSpPr>
        <p:grpSpPr>
          <a:xfrm>
            <a:off x="312466" y="587260"/>
            <a:ext cx="309022" cy="376837"/>
            <a:chOff x="596350" y="929175"/>
            <a:chExt cx="407950" cy="497475"/>
          </a:xfrm>
        </p:grpSpPr>
        <p:sp>
          <p:nvSpPr>
            <p:cNvPr id="425" name="Google Shape;425;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6" name="Google Shape;426;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7" name="Google Shape;427;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8" name="Google Shape;428;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9" name="Google Shape;429;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0" name="Google Shape;430;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1" name="Google Shape;431;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 name="Text Placeholder 1"/>
          <p:cNvSpPr>
            <a:spLocks noGrp="1"/>
          </p:cNvSpPr>
          <p:nvPr>
            <p:ph type="body" idx="1"/>
          </p:nvPr>
        </p:nvSpPr>
        <p:spPr>
          <a:xfrm>
            <a:off x="205431" y="1510439"/>
            <a:ext cx="4465246" cy="3207034"/>
          </a:xfrm>
        </p:spPr>
        <p:txBody>
          <a:bodyPr/>
          <a:lstStyle/>
          <a:p>
            <a:pPr marL="114300" indent="0">
              <a:buNone/>
            </a:pPr>
            <a:r>
              <a:rPr lang="en-US" sz="2000" b="1" dirty="0" smtClean="0"/>
              <a:t>4.4.1 </a:t>
            </a:r>
            <a:r>
              <a:rPr lang="en-US" sz="2000" b="1" dirty="0" err="1" smtClean="0"/>
              <a:t>Chức</a:t>
            </a:r>
            <a:r>
              <a:rPr lang="en-US" sz="2000" b="1" dirty="0" smtClean="0"/>
              <a:t> </a:t>
            </a:r>
            <a:r>
              <a:rPr lang="en-US" sz="2000" b="1" dirty="0" err="1" smtClean="0"/>
              <a:t>năng</a:t>
            </a:r>
            <a:r>
              <a:rPr lang="en-US" sz="2000" b="1" dirty="0"/>
              <a:t> </a:t>
            </a:r>
            <a:r>
              <a:rPr lang="en-US" sz="2000" b="1" dirty="0" err="1" smtClean="0"/>
              <a:t>quản</a:t>
            </a:r>
            <a:r>
              <a:rPr lang="en-US" sz="2000" b="1" dirty="0" smtClean="0"/>
              <a:t> </a:t>
            </a:r>
            <a:r>
              <a:rPr lang="en-US" sz="2000" b="1" dirty="0" err="1" smtClean="0"/>
              <a:t>lý</a:t>
            </a:r>
            <a:r>
              <a:rPr lang="en-US" sz="2000" b="1" dirty="0" smtClean="0"/>
              <a:t> user</a:t>
            </a:r>
          </a:p>
          <a:p>
            <a:pPr>
              <a:buFontTx/>
              <a:buChar char="-"/>
            </a:pPr>
            <a:r>
              <a:rPr lang="en-US" dirty="0" err="1" smtClean="0"/>
              <a:t>Xem</a:t>
            </a:r>
            <a:r>
              <a:rPr lang="en-US" dirty="0" smtClean="0"/>
              <a:t> </a:t>
            </a:r>
            <a:r>
              <a:rPr lang="en-US" dirty="0" err="1" smtClean="0"/>
              <a:t>danh</a:t>
            </a:r>
            <a:r>
              <a:rPr lang="en-US" dirty="0" smtClean="0"/>
              <a:t> </a:t>
            </a:r>
            <a:r>
              <a:rPr lang="en-US" dirty="0" err="1" smtClean="0"/>
              <a:t>sách</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user </a:t>
            </a:r>
            <a:r>
              <a:rPr lang="en-US" dirty="0" err="1" smtClean="0"/>
              <a:t>đang</a:t>
            </a:r>
            <a:r>
              <a:rPr lang="en-US" dirty="0" smtClean="0"/>
              <a:t> </a:t>
            </a:r>
            <a:r>
              <a:rPr lang="en-US" dirty="0" err="1" smtClean="0"/>
              <a:t>hiện</a:t>
            </a:r>
            <a:r>
              <a:rPr lang="en-US" dirty="0" smtClean="0"/>
              <a:t> </a:t>
            </a:r>
            <a:r>
              <a:rPr lang="en-US" dirty="0" err="1" smtClean="0"/>
              <a:t>hành</a:t>
            </a:r>
            <a:endParaRPr lang="en-US" dirty="0" smtClean="0"/>
          </a:p>
          <a:p>
            <a:pPr>
              <a:buFontTx/>
              <a:buChar char="-"/>
            </a:pPr>
            <a:r>
              <a:rPr lang="en-US" dirty="0" err="1" smtClean="0"/>
              <a:t>Phân</a:t>
            </a:r>
            <a:r>
              <a:rPr lang="en-US" dirty="0" smtClean="0"/>
              <a:t> </a:t>
            </a:r>
            <a:r>
              <a:rPr lang="en-US" dirty="0" err="1" smtClean="0"/>
              <a:t>quyền</a:t>
            </a:r>
            <a:r>
              <a:rPr lang="en-US" dirty="0" smtClean="0"/>
              <a:t> user</a:t>
            </a:r>
          </a:p>
          <a:p>
            <a:pPr>
              <a:buFontTx/>
              <a:buChar char="-"/>
            </a:pPr>
            <a:r>
              <a:rPr lang="en-US" dirty="0" err="1" smtClean="0"/>
              <a:t>Xóa</a:t>
            </a:r>
            <a:r>
              <a:rPr lang="en-US" dirty="0" smtClean="0"/>
              <a:t> user</a:t>
            </a:r>
          </a:p>
          <a:p>
            <a:pPr>
              <a:buFontTx/>
              <a:buChar char="-"/>
            </a:pPr>
            <a:r>
              <a:rPr lang="en-US" dirty="0" err="1" smtClean="0"/>
              <a:t>Chuyển</a:t>
            </a:r>
            <a:r>
              <a:rPr lang="en-US" dirty="0" smtClean="0"/>
              <a:t> </a:t>
            </a:r>
            <a:r>
              <a:rPr lang="en-US" dirty="0" err="1" smtClean="0"/>
              <a:t>quyền</a:t>
            </a:r>
            <a:endParaRPr lang="en-US" dirty="0" smtClean="0"/>
          </a:p>
          <a:p>
            <a:pPr>
              <a:buFontTx/>
              <a:buChar char="-"/>
            </a:pPr>
            <a:r>
              <a:rPr lang="en-US" dirty="0" err="1" smtClean="0"/>
              <a:t>Thêm</a:t>
            </a:r>
            <a:r>
              <a:rPr lang="en-US" dirty="0" smtClean="0"/>
              <a:t> user</a:t>
            </a:r>
          </a:p>
        </p:txBody>
      </p:sp>
      <p:pic>
        <p:nvPicPr>
          <p:cNvPr id="4" name="Picture 3"/>
          <p:cNvPicPr>
            <a:picLocks noChangeAspect="1"/>
          </p:cNvPicPr>
          <p:nvPr/>
        </p:nvPicPr>
        <p:blipFill>
          <a:blip r:embed="rId3"/>
          <a:stretch>
            <a:fillRect/>
          </a:stretch>
        </p:blipFill>
        <p:spPr>
          <a:xfrm>
            <a:off x="4818225" y="1886716"/>
            <a:ext cx="4287175" cy="2071793"/>
          </a:xfrm>
          <a:prstGeom prst="rect">
            <a:avLst/>
          </a:prstGeom>
        </p:spPr>
      </p:pic>
    </p:spTree>
    <p:extLst>
      <p:ext uri="{BB962C8B-B14F-4D97-AF65-F5344CB8AC3E}">
        <p14:creationId xmlns:p14="http://schemas.microsoft.com/office/powerpoint/2010/main" val="5101440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524" name="Google Shape;524;p3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THANKS!</a:t>
            </a:r>
            <a:endParaRPr sz="6000" dirty="0">
              <a:solidFill>
                <a:schemeClr val="accent5"/>
              </a:solidFill>
            </a:endParaRPr>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21"/>
          <p:cNvSpPr txBox="1">
            <a:spLocks noGrp="1"/>
          </p:cNvSpPr>
          <p:nvPr>
            <p:ph type="title" idx="4294967295"/>
          </p:nvPr>
        </p:nvSpPr>
        <p:spPr>
          <a:xfrm>
            <a:off x="2092437" y="1386176"/>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b="0" dirty="0"/>
          </a:p>
          <a:p>
            <a:pPr marL="0" lvl="0" indent="0" algn="ctr" rtl="0">
              <a:spcBef>
                <a:spcPts val="0"/>
              </a:spcBef>
              <a:spcAft>
                <a:spcPts val="0"/>
              </a:spcAft>
              <a:buNone/>
            </a:pPr>
            <a:r>
              <a:rPr lang="en" sz="3600" dirty="0" smtClean="0"/>
              <a:t>DEMO PROJECT</a:t>
            </a:r>
            <a:endParaRPr sz="3600" dirty="0"/>
          </a:p>
        </p:txBody>
      </p:sp>
      <p:sp>
        <p:nvSpPr>
          <p:cNvPr id="315" name="Google Shape;315;p2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MỤC LỤC</a:t>
            </a:r>
            <a:endParaRPr/>
          </a:p>
        </p:txBody>
      </p:sp>
      <p:sp>
        <p:nvSpPr>
          <p:cNvPr id="171" name="Google Shape;171;p2"/>
          <p:cNvSpPr txBox="1">
            <a:spLocks noGrp="1"/>
          </p:cNvSpPr>
          <p:nvPr>
            <p:ph type="body" idx="2"/>
          </p:nvPr>
        </p:nvSpPr>
        <p:spPr>
          <a:xfrm>
            <a:off x="4706800" y="1744425"/>
            <a:ext cx="3654900" cy="13172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None/>
            </a:pPr>
            <a:r>
              <a:rPr lang="en-US" sz="1200" b="1" dirty="0">
                <a:solidFill>
                  <a:srgbClr val="FF9800"/>
                </a:solidFill>
              </a:rPr>
              <a:t>2. </a:t>
            </a:r>
            <a:r>
              <a:rPr lang="en-US" sz="1200" b="1" dirty="0" smtClean="0">
                <a:solidFill>
                  <a:srgbClr val="FF9800"/>
                </a:solidFill>
              </a:rPr>
              <a:t>SƠ ĐỒ USECASE</a:t>
            </a:r>
            <a:endParaRPr sz="1200" dirty="0">
              <a:solidFill>
                <a:srgbClr val="FF9800"/>
              </a:solidFill>
            </a:endParaRPr>
          </a:p>
          <a:p>
            <a:pPr marL="0" lvl="0" indent="0" algn="l" rtl="0">
              <a:lnSpc>
                <a:spcPct val="100000"/>
              </a:lnSpc>
              <a:spcBef>
                <a:spcPts val="600"/>
              </a:spcBef>
              <a:spcAft>
                <a:spcPts val="0"/>
              </a:spcAft>
              <a:buClr>
                <a:schemeClr val="dk1"/>
              </a:buClr>
              <a:buSzPts val="1100"/>
              <a:buFont typeface="Arial"/>
              <a:buNone/>
            </a:pPr>
            <a:r>
              <a:rPr lang="en-US" sz="1200" dirty="0" smtClean="0"/>
              <a:t>CHI </a:t>
            </a:r>
            <a:r>
              <a:rPr lang="vi-VN" sz="1200" dirty="0" smtClean="0"/>
              <a:t>TIẾT </a:t>
            </a:r>
            <a:r>
              <a:rPr lang="en-US" sz="1200" dirty="0" smtClean="0"/>
              <a:t>MÔ HÌNH HOẠT ĐỘNG</a:t>
            </a:r>
            <a:r>
              <a:rPr lang="vi-VN" sz="1200" dirty="0" smtClean="0"/>
              <a:t> CỦA WEBSITE</a:t>
            </a:r>
            <a:endParaRPr sz="1200" dirty="0"/>
          </a:p>
        </p:txBody>
      </p:sp>
      <p:sp>
        <p:nvSpPr>
          <p:cNvPr id="173" name="Google Shape;173;p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US" dirty="0"/>
              <a:t>2</a:t>
            </a:r>
            <a:endParaRPr dirty="0"/>
          </a:p>
        </p:txBody>
      </p:sp>
      <p:sp>
        <p:nvSpPr>
          <p:cNvPr id="174" name="Google Shape;174;p2"/>
          <p:cNvSpPr txBox="1">
            <a:spLocks noGrp="1"/>
          </p:cNvSpPr>
          <p:nvPr>
            <p:ph type="body" idx="1"/>
          </p:nvPr>
        </p:nvSpPr>
        <p:spPr>
          <a:xfrm>
            <a:off x="814275" y="1744425"/>
            <a:ext cx="3084300" cy="13172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None/>
            </a:pPr>
            <a:r>
              <a:rPr lang="en-US" sz="1200" b="1" dirty="0" smtClean="0">
                <a:solidFill>
                  <a:srgbClr val="FF9800"/>
                </a:solidFill>
              </a:rPr>
              <a:t>1. </a:t>
            </a:r>
            <a:r>
              <a:rPr lang="vi-VN" sz="1200" b="1" dirty="0" smtClean="0">
                <a:solidFill>
                  <a:srgbClr val="FF9800"/>
                </a:solidFill>
              </a:rPr>
              <a:t>GIỚI THIỆU ĐỒ ÁN</a:t>
            </a:r>
          </a:p>
          <a:p>
            <a:pPr marL="0" lvl="0" indent="0" algn="l" rtl="0">
              <a:lnSpc>
                <a:spcPct val="100000"/>
              </a:lnSpc>
              <a:spcBef>
                <a:spcPts val="600"/>
              </a:spcBef>
              <a:spcAft>
                <a:spcPts val="0"/>
              </a:spcAft>
              <a:buClr>
                <a:schemeClr val="dk1"/>
              </a:buClr>
              <a:buSzPts val="1100"/>
              <a:buFont typeface="Arial"/>
              <a:buNone/>
            </a:pPr>
            <a:r>
              <a:rPr lang="en-US" sz="1200" dirty="0" smtClean="0"/>
              <a:t> SHOP </a:t>
            </a:r>
            <a:r>
              <a:rPr lang="vi-VN" sz="1200" dirty="0" smtClean="0"/>
              <a:t>BÁN GIÀY LAVAREL</a:t>
            </a:r>
            <a:endParaRPr dirty="0"/>
          </a:p>
        </p:txBody>
      </p:sp>
      <p:grpSp>
        <p:nvGrpSpPr>
          <p:cNvPr id="175" name="Google Shape;175;p2"/>
          <p:cNvGrpSpPr/>
          <p:nvPr/>
        </p:nvGrpSpPr>
        <p:grpSpPr>
          <a:xfrm>
            <a:off x="293683" y="574116"/>
            <a:ext cx="309041" cy="403123"/>
            <a:chOff x="590250" y="244200"/>
            <a:chExt cx="407975" cy="532175"/>
          </a:xfrm>
        </p:grpSpPr>
        <p:sp>
          <p:nvSpPr>
            <p:cNvPr id="176" name="Google Shape;176;p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0" name="Google Shape;190;p2"/>
          <p:cNvSpPr txBox="1"/>
          <p:nvPr/>
        </p:nvSpPr>
        <p:spPr>
          <a:xfrm>
            <a:off x="814275" y="2969651"/>
            <a:ext cx="3084300" cy="13172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1100"/>
              <a:buFont typeface="Roboto Condensed Light"/>
              <a:buNone/>
            </a:pPr>
            <a:r>
              <a:rPr lang="en-US" sz="1200" b="1" i="0" u="none" strike="noStrike" cap="none" dirty="0">
                <a:solidFill>
                  <a:srgbClr val="FF9800"/>
                </a:solidFill>
                <a:latin typeface="Roboto Condensed Light"/>
                <a:ea typeface="Roboto Condensed Light"/>
                <a:cs typeface="Roboto Condensed Light"/>
                <a:sym typeface="Roboto Condensed Light"/>
              </a:rPr>
              <a:t>3. </a:t>
            </a:r>
            <a:r>
              <a:rPr lang="en-US" sz="1200" b="1" dirty="0" smtClean="0">
                <a:solidFill>
                  <a:srgbClr val="FF9800"/>
                </a:solidFill>
                <a:latin typeface="Roboto Condensed Light"/>
                <a:ea typeface="Roboto Condensed Light"/>
                <a:cs typeface="Roboto Condensed Light"/>
                <a:sym typeface="Roboto Condensed Light"/>
              </a:rPr>
              <a:t>SƠ ĐỒ CƠ SỞ DỮ LIỆU</a:t>
            </a:r>
            <a:endParaRPr sz="1200" b="1" i="0" u="none" strike="noStrike" cap="none" dirty="0">
              <a:solidFill>
                <a:srgbClr val="FF9800"/>
              </a:solidFill>
              <a:latin typeface="Roboto Condensed Light"/>
              <a:ea typeface="Roboto Condensed Light"/>
              <a:cs typeface="Roboto Condensed Light"/>
              <a:sym typeface="Roboto Condensed Light"/>
            </a:endParaRPr>
          </a:p>
          <a:p>
            <a:pPr marL="0" marR="0" lvl="0" indent="0" algn="l" rtl="0">
              <a:lnSpc>
                <a:spcPct val="100000"/>
              </a:lnSpc>
              <a:spcBef>
                <a:spcPts val="600"/>
              </a:spcBef>
              <a:spcAft>
                <a:spcPts val="0"/>
              </a:spcAft>
              <a:buClr>
                <a:schemeClr val="dk1"/>
              </a:buClr>
              <a:buSzPts val="1100"/>
              <a:buFont typeface="Roboto Condensed Light"/>
              <a:buNone/>
            </a:pPr>
            <a:r>
              <a:rPr lang="en-US" sz="1200" dirty="0" smtClean="0">
                <a:solidFill>
                  <a:schemeClr val="dk1"/>
                </a:solidFill>
                <a:latin typeface="Roboto Condensed Light"/>
                <a:ea typeface="Roboto Condensed Light"/>
                <a:sym typeface="Roboto Condensed Light"/>
              </a:rPr>
              <a:t>CHI TIẾT SƠ ĐỒ CSDL CỦA WEBSITE</a:t>
            </a:r>
            <a:endParaRPr dirty="0" smtClean="0"/>
          </a:p>
          <a:p>
            <a:pPr marL="0" marR="0" lvl="0" indent="0" algn="l" rtl="0">
              <a:lnSpc>
                <a:spcPct val="100000"/>
              </a:lnSpc>
              <a:spcBef>
                <a:spcPts val="600"/>
              </a:spcBef>
              <a:spcAft>
                <a:spcPts val="1000"/>
              </a:spcAft>
              <a:buClr>
                <a:schemeClr val="accent4"/>
              </a:buClr>
              <a:buSzPts val="2000"/>
              <a:buFont typeface="Roboto Condensed Light"/>
              <a:buNone/>
            </a:pPr>
            <a:endParaRPr sz="2000" b="0" i="0" u="none" strike="noStrike" cap="none" dirty="0">
              <a:solidFill>
                <a:schemeClr val="dk1"/>
              </a:solidFill>
              <a:latin typeface="Roboto Condensed Light"/>
              <a:ea typeface="Roboto Condensed Light"/>
              <a:cs typeface="Roboto Condensed Light"/>
              <a:sym typeface="Roboto Condensed Light"/>
            </a:endParaRPr>
          </a:p>
        </p:txBody>
      </p:sp>
      <p:sp>
        <p:nvSpPr>
          <p:cNvPr id="191" name="Google Shape;191;p2"/>
          <p:cNvSpPr txBox="1"/>
          <p:nvPr/>
        </p:nvSpPr>
        <p:spPr>
          <a:xfrm>
            <a:off x="4706800" y="2969650"/>
            <a:ext cx="3654900" cy="166684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1100"/>
              <a:buFont typeface="Roboto Condensed Light"/>
              <a:buNone/>
            </a:pPr>
            <a:r>
              <a:rPr lang="en-US" sz="1200" b="1" i="0" u="none" strike="noStrike" cap="none" dirty="0">
                <a:solidFill>
                  <a:srgbClr val="FF9800"/>
                </a:solidFill>
                <a:latin typeface="Roboto Condensed Light"/>
                <a:ea typeface="Roboto Condensed Light"/>
                <a:cs typeface="Roboto Condensed Light"/>
                <a:sym typeface="Roboto Condensed Light"/>
              </a:rPr>
              <a:t>4. </a:t>
            </a:r>
            <a:r>
              <a:rPr lang="en-US" sz="1200" b="1" dirty="0" smtClean="0">
                <a:solidFill>
                  <a:srgbClr val="FF9800"/>
                </a:solidFill>
                <a:latin typeface="Roboto Condensed Light"/>
                <a:ea typeface="Roboto Condensed Light"/>
                <a:cs typeface="Roboto Condensed Light"/>
                <a:sym typeface="Roboto Condensed Light"/>
              </a:rPr>
              <a:t>CÁC CHỨC NĂNG CÓ TRONG WEBSITE</a:t>
            </a:r>
            <a:endParaRPr sz="1200" b="0" i="0" u="none" strike="noStrike" cap="none" dirty="0">
              <a:solidFill>
                <a:srgbClr val="FF9800"/>
              </a:solidFill>
              <a:latin typeface="Roboto Condensed Light"/>
              <a:ea typeface="Roboto Condensed Light"/>
              <a:cs typeface="Roboto Condensed Light"/>
              <a:sym typeface="Roboto Condensed Light"/>
            </a:endParaRPr>
          </a:p>
          <a:p>
            <a:pPr marL="0" marR="0" lvl="0" indent="0" algn="l" rtl="0">
              <a:lnSpc>
                <a:spcPct val="100000"/>
              </a:lnSpc>
              <a:spcBef>
                <a:spcPts val="600"/>
              </a:spcBef>
              <a:spcAft>
                <a:spcPts val="0"/>
              </a:spcAft>
              <a:buClr>
                <a:schemeClr val="dk1"/>
              </a:buClr>
              <a:buSzPts val="1100"/>
              <a:buFont typeface="Arial"/>
              <a:buNone/>
            </a:pPr>
            <a:r>
              <a:rPr lang="en-US" sz="1200" dirty="0">
                <a:solidFill>
                  <a:schemeClr val="dk1"/>
                </a:solidFill>
                <a:latin typeface="Roboto Condensed Light"/>
                <a:ea typeface="Roboto Condensed Light"/>
                <a:sym typeface="Roboto Condensed Light"/>
              </a:rPr>
              <a:t> </a:t>
            </a:r>
            <a:r>
              <a:rPr lang="en-US" sz="1200" dirty="0" smtClean="0">
                <a:solidFill>
                  <a:schemeClr val="dk1"/>
                </a:solidFill>
                <a:latin typeface="Roboto Condensed Light"/>
                <a:ea typeface="Roboto Condensed Light"/>
                <a:sym typeface="Roboto Condensed Light"/>
              </a:rPr>
              <a:t>    4.1 CHỨC NĂNG NGƯỜI DÙNG CHƯA ĐĂNG KÝ</a:t>
            </a:r>
          </a:p>
          <a:p>
            <a:pPr lvl="0">
              <a:spcBef>
                <a:spcPts val="600"/>
              </a:spcBef>
              <a:buClr>
                <a:schemeClr val="dk1"/>
              </a:buClr>
              <a:buSzPts val="1100"/>
            </a:pPr>
            <a:r>
              <a:rPr lang="en-US" sz="1200" dirty="0">
                <a:solidFill>
                  <a:schemeClr val="dk1"/>
                </a:solidFill>
                <a:latin typeface="Roboto Condensed Light"/>
                <a:ea typeface="Roboto Condensed Light"/>
                <a:sym typeface="Roboto Condensed Light"/>
              </a:rPr>
              <a:t> </a:t>
            </a:r>
            <a:r>
              <a:rPr lang="en-US" sz="1200" dirty="0" smtClean="0">
                <a:solidFill>
                  <a:schemeClr val="dk1"/>
                </a:solidFill>
                <a:latin typeface="Roboto Condensed Light"/>
                <a:ea typeface="Roboto Condensed Light"/>
                <a:sym typeface="Roboto Condensed Light"/>
              </a:rPr>
              <a:t>    4.2 </a:t>
            </a:r>
            <a:r>
              <a:rPr lang="en-US" sz="1200" dirty="0">
                <a:solidFill>
                  <a:schemeClr val="dk1"/>
                </a:solidFill>
                <a:latin typeface="Roboto Condensed Light"/>
                <a:ea typeface="Roboto Condensed Light"/>
                <a:sym typeface="Roboto Condensed Light"/>
              </a:rPr>
              <a:t>CHỨC NĂNG NGƯỜI DÙNG </a:t>
            </a:r>
            <a:r>
              <a:rPr lang="en-US" sz="1200" dirty="0" smtClean="0">
                <a:solidFill>
                  <a:schemeClr val="dk1"/>
                </a:solidFill>
                <a:latin typeface="Roboto Condensed Light"/>
                <a:ea typeface="Roboto Condensed Light"/>
                <a:sym typeface="Roboto Condensed Light"/>
              </a:rPr>
              <a:t>ĐÃ </a:t>
            </a:r>
            <a:r>
              <a:rPr lang="en-US" sz="1200" dirty="0">
                <a:solidFill>
                  <a:schemeClr val="dk1"/>
                </a:solidFill>
                <a:latin typeface="Roboto Condensed Light"/>
                <a:ea typeface="Roboto Condensed Light"/>
                <a:sym typeface="Roboto Condensed Light"/>
              </a:rPr>
              <a:t>ĐĂNG </a:t>
            </a:r>
            <a:r>
              <a:rPr lang="en-US" sz="1200" dirty="0" smtClean="0">
                <a:solidFill>
                  <a:schemeClr val="dk1"/>
                </a:solidFill>
                <a:latin typeface="Roboto Condensed Light"/>
                <a:ea typeface="Roboto Condensed Light"/>
                <a:sym typeface="Roboto Condensed Light"/>
              </a:rPr>
              <a:t>KÝ</a:t>
            </a:r>
          </a:p>
          <a:p>
            <a:pPr lvl="0">
              <a:spcBef>
                <a:spcPts val="600"/>
              </a:spcBef>
              <a:buClr>
                <a:schemeClr val="dk1"/>
              </a:buClr>
              <a:buSzPts val="1100"/>
            </a:pPr>
            <a:r>
              <a:rPr lang="en-US" sz="1200" dirty="0">
                <a:solidFill>
                  <a:schemeClr val="dk1"/>
                </a:solidFill>
                <a:latin typeface="Roboto Condensed Light"/>
                <a:ea typeface="Roboto Condensed Light"/>
                <a:sym typeface="Roboto Condensed Light"/>
              </a:rPr>
              <a:t> </a:t>
            </a:r>
            <a:r>
              <a:rPr lang="en-US" sz="1200" dirty="0" smtClean="0">
                <a:solidFill>
                  <a:schemeClr val="dk1"/>
                </a:solidFill>
                <a:latin typeface="Roboto Condensed Light"/>
                <a:ea typeface="Roboto Condensed Light"/>
                <a:sym typeface="Roboto Condensed Light"/>
              </a:rPr>
              <a:t>    4.3 </a:t>
            </a:r>
            <a:r>
              <a:rPr lang="en-US" sz="1200" dirty="0">
                <a:solidFill>
                  <a:schemeClr val="dk1"/>
                </a:solidFill>
                <a:latin typeface="Roboto Condensed Light"/>
                <a:ea typeface="Roboto Condensed Light"/>
                <a:sym typeface="Roboto Condensed Light"/>
              </a:rPr>
              <a:t>CHỨC NĂNG </a:t>
            </a:r>
            <a:r>
              <a:rPr lang="en-US" sz="1200" dirty="0" smtClean="0">
                <a:solidFill>
                  <a:schemeClr val="dk1"/>
                </a:solidFill>
                <a:latin typeface="Roboto Condensed Light"/>
                <a:ea typeface="Roboto Condensed Light"/>
                <a:sym typeface="Roboto Condensed Light"/>
              </a:rPr>
              <a:t>NGƯỜI QUẢN TRỊ BÁN HÀNG</a:t>
            </a:r>
          </a:p>
          <a:p>
            <a:pPr lvl="0">
              <a:spcBef>
                <a:spcPts val="600"/>
              </a:spcBef>
              <a:buClr>
                <a:schemeClr val="dk1"/>
              </a:buClr>
              <a:buSzPts val="1100"/>
            </a:pPr>
            <a:r>
              <a:rPr lang="en-US" sz="1200" dirty="0">
                <a:solidFill>
                  <a:schemeClr val="dk1"/>
                </a:solidFill>
                <a:latin typeface="Roboto Condensed Light"/>
                <a:ea typeface="Roboto Condensed Light"/>
                <a:sym typeface="Roboto Condensed Light"/>
              </a:rPr>
              <a:t> </a:t>
            </a:r>
            <a:r>
              <a:rPr lang="en-US" sz="1200" dirty="0" smtClean="0">
                <a:solidFill>
                  <a:schemeClr val="dk1"/>
                </a:solidFill>
                <a:latin typeface="Roboto Condensed Light"/>
                <a:ea typeface="Roboto Condensed Light"/>
                <a:sym typeface="Roboto Condensed Light"/>
              </a:rPr>
              <a:t>    4.1 </a:t>
            </a:r>
            <a:r>
              <a:rPr lang="en-US" sz="1200" dirty="0">
                <a:solidFill>
                  <a:schemeClr val="dk1"/>
                </a:solidFill>
                <a:latin typeface="Roboto Condensed Light"/>
                <a:ea typeface="Roboto Condensed Light"/>
                <a:sym typeface="Roboto Condensed Light"/>
              </a:rPr>
              <a:t>CHỨC NĂNG NGƯỜI </a:t>
            </a:r>
            <a:r>
              <a:rPr lang="en-US" sz="1200" dirty="0" smtClean="0">
                <a:solidFill>
                  <a:schemeClr val="dk1"/>
                </a:solidFill>
                <a:latin typeface="Roboto Condensed Light"/>
                <a:ea typeface="Roboto Condensed Light"/>
                <a:sym typeface="Roboto Condensed Light"/>
              </a:rPr>
              <a:t>QUẢN TRỊ CAO NHẤT</a:t>
            </a:r>
            <a:endParaRPr lang="vi-VN" sz="1200" dirty="0" smtClean="0">
              <a:solidFill>
                <a:schemeClr val="dk1"/>
              </a:solidFill>
              <a:latin typeface="Roboto Condensed Light"/>
              <a:ea typeface="Roboto Condensed Light"/>
              <a:sym typeface="Roboto Condensed Light"/>
            </a:endParaRPr>
          </a:p>
        </p:txBody>
      </p:sp>
      <p:grpSp>
        <p:nvGrpSpPr>
          <p:cNvPr id="192" name="Google Shape;192;p2"/>
          <p:cNvGrpSpPr/>
          <p:nvPr/>
        </p:nvGrpSpPr>
        <p:grpSpPr>
          <a:xfrm>
            <a:off x="3633836" y="2556369"/>
            <a:ext cx="445901" cy="413282"/>
            <a:chOff x="1570037" y="1341437"/>
            <a:chExt cx="4943475" cy="4576762"/>
          </a:xfrm>
        </p:grpSpPr>
        <p:sp>
          <p:nvSpPr>
            <p:cNvPr id="193" name="Google Shape;193;p2"/>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 name="Google Shape;194;p2"/>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 name="Google Shape;195;p2"/>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 name="Google Shape;196;p2"/>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 name="Google Shape;197;p2"/>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 name="Google Shape;198;p2"/>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325332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
          <p:cNvSpPr txBox="1">
            <a:spLocks noGrp="1"/>
          </p:cNvSpPr>
          <p:nvPr>
            <p:ph type="ctrTitle"/>
          </p:nvPr>
        </p:nvSpPr>
        <p:spPr>
          <a:xfrm>
            <a:off x="463525" y="2645116"/>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dirty="0"/>
              <a:t>GIỚI THIỆU </a:t>
            </a:r>
            <a:r>
              <a:rPr lang="vi-VN" dirty="0" smtClean="0"/>
              <a:t>ĐỒ ÁN</a:t>
            </a:r>
            <a:endParaRPr dirty="0"/>
          </a:p>
        </p:txBody>
      </p:sp>
      <p:sp>
        <p:nvSpPr>
          <p:cNvPr id="230" name="Google Shape;230;p4"/>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000"/>
              </a:spcAft>
              <a:buSzPts val="2000"/>
              <a:buNone/>
            </a:pPr>
            <a:r>
              <a:rPr lang="vi-VN" dirty="0" smtClean="0"/>
              <a:t>SHOP BÁN GIÀY LAVAREL</a:t>
            </a:r>
            <a:endParaRPr dirty="0"/>
          </a:p>
        </p:txBody>
      </p:sp>
      <p:sp>
        <p:nvSpPr>
          <p:cNvPr id="231" name="Google Shape;231;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232" name="Google Shape;232;p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7765882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
          <p:cNvSpPr txBox="1">
            <a:spLocks noGrp="1"/>
          </p:cNvSpPr>
          <p:nvPr>
            <p:ph type="body" idx="1"/>
          </p:nvPr>
        </p:nvSpPr>
        <p:spPr>
          <a:xfrm>
            <a:off x="788678" y="1150630"/>
            <a:ext cx="5776509" cy="27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US" sz="2400" i="0" dirty="0" smtClean="0"/>
              <a:t>Trang Website cung </a:t>
            </a:r>
            <a:r>
              <a:rPr lang="vi-VN" sz="2400" i="0" dirty="0" smtClean="0"/>
              <a:t>cấp thông tin các mẫu giày, các thông tin mới nhất để giúp bạn có cái nhìn tổng quan về các phiên bản giày được sắp ra mắt. Đặc biệt có thể chọn mua giày một cách thuận tiện nhất như việc tham khảo giá , lựa chọn mẫu mã, size giày trên Website và đưa ra nhu cầu ưng ý đỡ mất</a:t>
            </a:r>
            <a:r>
              <a:rPr lang="en-GB" sz="2400" i="0" dirty="0" smtClean="0"/>
              <a:t> </a:t>
            </a:r>
            <a:r>
              <a:rPr lang="vi-VN" sz="2400" i="0" dirty="0" smtClean="0"/>
              <a:t>thời gian.</a:t>
            </a:r>
            <a:endParaRPr sz="2400" dirty="0"/>
          </a:p>
        </p:txBody>
      </p:sp>
      <p:sp>
        <p:nvSpPr>
          <p:cNvPr id="238" name="Google Shape;238;p5"/>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39" name="Google Shape;239;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378" y="1150630"/>
            <a:ext cx="1868916" cy="1719403"/>
          </a:xfrm>
          <a:prstGeom prst="rect">
            <a:avLst/>
          </a:prstGeom>
        </p:spPr>
      </p:pic>
    </p:spTree>
    <p:extLst>
      <p:ext uri="{BB962C8B-B14F-4D97-AF65-F5344CB8AC3E}">
        <p14:creationId xmlns:p14="http://schemas.microsoft.com/office/powerpoint/2010/main" val="4205904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9"/>
          <p:cNvSpPr txBox="1">
            <a:spLocks noGrp="1"/>
          </p:cNvSpPr>
          <p:nvPr>
            <p:ph type="ctrTitle"/>
          </p:nvPr>
        </p:nvSpPr>
        <p:spPr>
          <a:xfrm>
            <a:off x="463525" y="2645116"/>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dirty="0" smtClean="0"/>
              <a:t>SƠ ĐỒ USECASE</a:t>
            </a:r>
            <a:endParaRPr dirty="0"/>
          </a:p>
        </p:txBody>
      </p:sp>
      <p:sp>
        <p:nvSpPr>
          <p:cNvPr id="294" name="Google Shape;294;p9"/>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000"/>
              </a:spcAft>
              <a:buSzPts val="2000"/>
              <a:buNone/>
            </a:pPr>
            <a:r>
              <a:rPr lang="en-US" dirty="0" smtClean="0"/>
              <a:t>CHI </a:t>
            </a:r>
            <a:r>
              <a:rPr lang="vi-VN" dirty="0" smtClean="0"/>
              <a:t>TIẾT </a:t>
            </a:r>
            <a:r>
              <a:rPr lang="en-US" dirty="0" smtClean="0"/>
              <a:t>MÔ HÌNH HOẠT ĐỘNG</a:t>
            </a:r>
            <a:r>
              <a:rPr lang="vi-VN" dirty="0" smtClean="0"/>
              <a:t> CỦA WEBSITE</a:t>
            </a:r>
            <a:endParaRPr dirty="0"/>
          </a:p>
        </p:txBody>
      </p:sp>
      <p:sp>
        <p:nvSpPr>
          <p:cNvPr id="295" name="Google Shape;295;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dirty="0"/>
          </a:p>
        </p:txBody>
      </p:sp>
      <p:sp>
        <p:nvSpPr>
          <p:cNvPr id="296" name="Google Shape;296;p9"/>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i="0" u="none" strike="noStrike" cap="none">
                <a:solidFill>
                  <a:srgbClr val="3F5378"/>
                </a:solidFill>
                <a:latin typeface="Roboto Condensed"/>
                <a:ea typeface="Roboto Condensed"/>
                <a:cs typeface="Roboto Condensed"/>
                <a:sym typeface="Roboto Condensed"/>
              </a:rPr>
              <a:t>2</a:t>
            </a:r>
            <a:endParaRPr sz="3000" b="1" i="0" u="none" strike="noStrike" cap="none">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086639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10"/>
          <p:cNvGrpSpPr/>
          <p:nvPr/>
        </p:nvGrpSpPr>
        <p:grpSpPr>
          <a:xfrm>
            <a:off x="7237318" y="32165"/>
            <a:ext cx="1588639" cy="1588655"/>
            <a:chOff x="6643075" y="3664250"/>
            <a:chExt cx="407950" cy="407975"/>
          </a:xfrm>
        </p:grpSpPr>
        <p:sp>
          <p:nvSpPr>
            <p:cNvPr id="304" name="Google Shape;304;p1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6" name="Google Shape;306;p10"/>
          <p:cNvGrpSpPr/>
          <p:nvPr/>
        </p:nvGrpSpPr>
        <p:grpSpPr>
          <a:xfrm rot="-587363">
            <a:off x="7876112" y="1704387"/>
            <a:ext cx="653127" cy="653134"/>
            <a:chOff x="576250" y="4319400"/>
            <a:chExt cx="442075" cy="442050"/>
          </a:xfrm>
        </p:grpSpPr>
        <p:sp>
          <p:nvSpPr>
            <p:cNvPr id="307" name="Google Shape;307;p1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1" name="Google Shape;311;p10"/>
          <p:cNvSpPr/>
          <p:nvPr/>
        </p:nvSpPr>
        <p:spPr>
          <a:xfrm>
            <a:off x="6824202" y="211352"/>
            <a:ext cx="248336" cy="237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rot="2697322">
            <a:off x="7486071" y="591065"/>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8626544" y="1123066"/>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0"/>
          <p:cNvSpPr/>
          <p:nvPr/>
        </p:nvSpPr>
        <p:spPr>
          <a:xfrm rot="1280149">
            <a:off x="7859602" y="1637647"/>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19;p19"/>
          <p:cNvSpPr txBox="1">
            <a:spLocks/>
          </p:cNvSpPr>
          <p:nvPr/>
        </p:nvSpPr>
        <p:spPr>
          <a:xfrm>
            <a:off x="404038" y="-53188"/>
            <a:ext cx="5258400" cy="7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b="1" dirty="0" smtClean="0">
                <a:solidFill>
                  <a:schemeClr val="bg1"/>
                </a:solidFill>
                <a:latin typeface="Roboto Condensed" panose="020B0604020202020204" charset="0"/>
                <a:ea typeface="Roboto Condensed" panose="020B0604020202020204" charset="0"/>
              </a:rPr>
              <a:t>SƠ ĐỒ USECASE</a:t>
            </a:r>
            <a:endParaRPr lang="vi-VN" b="1" dirty="0">
              <a:solidFill>
                <a:schemeClr val="bg1"/>
              </a:solidFill>
              <a:latin typeface="Roboto Condensed" panose="020B0604020202020204" charset="0"/>
              <a:ea typeface="Roboto Condensed" panose="020B0604020202020204" charset="0"/>
            </a:endParaRPr>
          </a:p>
        </p:txBody>
      </p:sp>
      <p:sp>
        <p:nvSpPr>
          <p:cNvPr id="16" name="Google Shape;295;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US" dirty="0"/>
              <a:t>7</a:t>
            </a:r>
            <a:endParaRPr dirty="0"/>
          </a:p>
        </p:txBody>
      </p:sp>
      <p:pic>
        <p:nvPicPr>
          <p:cNvPr id="4" name="Picture 3"/>
          <p:cNvPicPr>
            <a:picLocks noChangeAspect="1"/>
          </p:cNvPicPr>
          <p:nvPr/>
        </p:nvPicPr>
        <p:blipFill>
          <a:blip r:embed="rId3"/>
          <a:stretch>
            <a:fillRect/>
          </a:stretch>
        </p:blipFill>
        <p:spPr>
          <a:xfrm>
            <a:off x="2700811" y="1123066"/>
            <a:ext cx="4208052" cy="3473426"/>
          </a:xfrm>
          <a:prstGeom prst="rect">
            <a:avLst/>
          </a:prstGeom>
        </p:spPr>
      </p:pic>
      <p:sp>
        <p:nvSpPr>
          <p:cNvPr id="6" name="Rectangle 5"/>
          <p:cNvSpPr/>
          <p:nvPr/>
        </p:nvSpPr>
        <p:spPr>
          <a:xfrm>
            <a:off x="85306" y="728972"/>
            <a:ext cx="4572000" cy="600164"/>
          </a:xfrm>
          <a:prstGeom prst="rect">
            <a:avLst/>
          </a:prstGeom>
        </p:spPr>
        <p:txBody>
          <a:bodyPr>
            <a:spAutoFit/>
          </a:bodyPr>
          <a:lstStyle/>
          <a:p>
            <a:pPr lvl="0">
              <a:spcBef>
                <a:spcPts val="600"/>
              </a:spcBef>
              <a:buClr>
                <a:schemeClr val="dk1"/>
              </a:buClr>
              <a:buSzPts val="1100"/>
            </a:pPr>
            <a:r>
              <a:rPr lang="en-US" b="1" dirty="0" smtClean="0">
                <a:solidFill>
                  <a:schemeClr val="tx1"/>
                </a:solidFill>
              </a:rPr>
              <a:t>2.1 NGƯỜI DÙNG CHƯA ĐĂNG KÝ VÀ</a:t>
            </a:r>
            <a:endParaRPr lang="en-US" dirty="0">
              <a:solidFill>
                <a:schemeClr val="tx1"/>
              </a:solidFill>
            </a:endParaRPr>
          </a:p>
          <a:p>
            <a:pPr lvl="0">
              <a:spcBef>
                <a:spcPts val="600"/>
              </a:spcBef>
              <a:buClr>
                <a:schemeClr val="dk1"/>
              </a:buClr>
              <a:buSzPts val="1100"/>
            </a:pPr>
            <a:r>
              <a:rPr lang="en-US" b="1" dirty="0" smtClean="0">
                <a:solidFill>
                  <a:schemeClr val="tx1"/>
                </a:solidFill>
              </a:rPr>
              <a:t>NGƯỜI DÙNG ĐÃ ĐĂNG KÝ</a:t>
            </a:r>
            <a:endParaRPr lang="en-US" b="1" dirty="0">
              <a:solidFill>
                <a:schemeClr val="tx1"/>
              </a:solidFill>
            </a:endParaRPr>
          </a:p>
        </p:txBody>
      </p:sp>
    </p:spTree>
    <p:extLst>
      <p:ext uri="{BB962C8B-B14F-4D97-AF65-F5344CB8AC3E}">
        <p14:creationId xmlns:p14="http://schemas.microsoft.com/office/powerpoint/2010/main" val="3880012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10"/>
          <p:cNvGrpSpPr/>
          <p:nvPr/>
        </p:nvGrpSpPr>
        <p:grpSpPr>
          <a:xfrm>
            <a:off x="7237318" y="32165"/>
            <a:ext cx="1588639" cy="1588655"/>
            <a:chOff x="6643075" y="3664250"/>
            <a:chExt cx="407950" cy="407975"/>
          </a:xfrm>
        </p:grpSpPr>
        <p:sp>
          <p:nvSpPr>
            <p:cNvPr id="304" name="Google Shape;304;p1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6" name="Google Shape;306;p10"/>
          <p:cNvGrpSpPr/>
          <p:nvPr/>
        </p:nvGrpSpPr>
        <p:grpSpPr>
          <a:xfrm rot="-587363">
            <a:off x="7876112" y="1704387"/>
            <a:ext cx="653127" cy="653134"/>
            <a:chOff x="576250" y="4319400"/>
            <a:chExt cx="442075" cy="442050"/>
          </a:xfrm>
        </p:grpSpPr>
        <p:sp>
          <p:nvSpPr>
            <p:cNvPr id="307" name="Google Shape;307;p1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1" name="Google Shape;311;p10"/>
          <p:cNvSpPr/>
          <p:nvPr/>
        </p:nvSpPr>
        <p:spPr>
          <a:xfrm>
            <a:off x="6824202" y="211352"/>
            <a:ext cx="248336" cy="237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rot="2697322">
            <a:off x="7486071" y="591065"/>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8626544" y="1123066"/>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0"/>
          <p:cNvSpPr/>
          <p:nvPr/>
        </p:nvSpPr>
        <p:spPr>
          <a:xfrm rot="1280149">
            <a:off x="7859602" y="1637647"/>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19;p19"/>
          <p:cNvSpPr txBox="1">
            <a:spLocks/>
          </p:cNvSpPr>
          <p:nvPr/>
        </p:nvSpPr>
        <p:spPr>
          <a:xfrm>
            <a:off x="404038" y="-53188"/>
            <a:ext cx="5258400" cy="7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vi-VN" b="1" dirty="0">
                <a:solidFill>
                  <a:schemeClr val="bg1"/>
                </a:solidFill>
                <a:latin typeface="Roboto Condensed" panose="020B0604020202020204" charset="0"/>
                <a:ea typeface="Roboto Condensed" panose="020B0604020202020204" charset="0"/>
              </a:rPr>
              <a:t>DATABASE</a:t>
            </a:r>
          </a:p>
        </p:txBody>
      </p:sp>
      <p:sp>
        <p:nvSpPr>
          <p:cNvPr id="16" name="Google Shape;295;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US" dirty="0"/>
              <a:t>7</a:t>
            </a:r>
            <a:endParaRPr dirty="0"/>
          </a:p>
        </p:txBody>
      </p:sp>
      <p:pic>
        <p:nvPicPr>
          <p:cNvPr id="2" name="Picture 1"/>
          <p:cNvPicPr>
            <a:picLocks noChangeAspect="1"/>
          </p:cNvPicPr>
          <p:nvPr/>
        </p:nvPicPr>
        <p:blipFill>
          <a:blip r:embed="rId3"/>
          <a:stretch>
            <a:fillRect/>
          </a:stretch>
        </p:blipFill>
        <p:spPr>
          <a:xfrm>
            <a:off x="1789639" y="1371197"/>
            <a:ext cx="5073845" cy="3554641"/>
          </a:xfrm>
          <a:prstGeom prst="rect">
            <a:avLst/>
          </a:prstGeom>
        </p:spPr>
      </p:pic>
      <p:sp>
        <p:nvSpPr>
          <p:cNvPr id="3" name="Rectangle 2"/>
          <p:cNvSpPr/>
          <p:nvPr/>
        </p:nvSpPr>
        <p:spPr>
          <a:xfrm>
            <a:off x="84312" y="771033"/>
            <a:ext cx="4572000" cy="523220"/>
          </a:xfrm>
          <a:prstGeom prst="rect">
            <a:avLst/>
          </a:prstGeom>
        </p:spPr>
        <p:txBody>
          <a:bodyPr>
            <a:spAutoFit/>
          </a:bodyPr>
          <a:lstStyle/>
          <a:p>
            <a:pPr lvl="0">
              <a:spcBef>
                <a:spcPts val="600"/>
              </a:spcBef>
              <a:buClr>
                <a:schemeClr val="dk1"/>
              </a:buClr>
              <a:buSzPts val="1100"/>
            </a:pPr>
            <a:r>
              <a:rPr lang="en-US" b="1" dirty="0" smtClean="0">
                <a:solidFill>
                  <a:schemeClr val="tx1"/>
                </a:solidFill>
              </a:rPr>
              <a:t>2.2 </a:t>
            </a:r>
            <a:r>
              <a:rPr lang="en-US" b="1" dirty="0">
                <a:solidFill>
                  <a:schemeClr val="tx1"/>
                </a:solidFill>
              </a:rPr>
              <a:t>NGƯỜI </a:t>
            </a:r>
            <a:r>
              <a:rPr lang="en-US" b="1" dirty="0" smtClean="0">
                <a:solidFill>
                  <a:schemeClr val="tx1"/>
                </a:solidFill>
              </a:rPr>
              <a:t>QUẢN TRỊ BÁN HÀNG(NV) VÀ NGƯỜI QUẢN TRỊ CAO NHẤT(CHỦ)</a:t>
            </a:r>
            <a:endParaRPr lang="en-US" dirty="0">
              <a:solidFill>
                <a:schemeClr val="tx1"/>
              </a:solidFill>
            </a:endParaRPr>
          </a:p>
        </p:txBody>
      </p:sp>
    </p:spTree>
    <p:extLst>
      <p:ext uri="{BB962C8B-B14F-4D97-AF65-F5344CB8AC3E}">
        <p14:creationId xmlns:p14="http://schemas.microsoft.com/office/powerpoint/2010/main" val="2574029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1364</TotalTime>
  <Words>1035</Words>
  <Application>Microsoft Office PowerPoint</Application>
  <PresentationFormat>On-screen Show (16:9)</PresentationFormat>
  <Paragraphs>195</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Arvo</vt:lpstr>
      <vt:lpstr>Roboto Condensed</vt:lpstr>
      <vt:lpstr>Arial</vt:lpstr>
      <vt:lpstr>Roboto Condensed Light</vt:lpstr>
      <vt:lpstr>Salerio template</vt:lpstr>
      <vt:lpstr>BÁO CÁO ĐỒ ÁN  </vt:lpstr>
      <vt:lpstr>HELLO!</vt:lpstr>
      <vt:lpstr>TRÌNH BÀY NHÓM</vt:lpstr>
      <vt:lpstr>MỤC LỤC</vt:lpstr>
      <vt:lpstr>GIỚI THIỆU ĐỒ ÁN</vt:lpstr>
      <vt:lpstr>PowerPoint Presentation</vt:lpstr>
      <vt:lpstr>SƠ ĐỒ USECASE</vt:lpstr>
      <vt:lpstr>PowerPoint Presentation</vt:lpstr>
      <vt:lpstr>PowerPoint Presentation</vt:lpstr>
      <vt:lpstr>SƠ ĐỒ CƠ SỞ DỮ LIỆU</vt:lpstr>
      <vt:lpstr>PowerPoint Presentation</vt:lpstr>
      <vt:lpstr>CÁC CHỨC NĂNG TRONG WEBSITE</vt:lpstr>
      <vt:lpstr>4.1 CHỨC NĂNG NGƯỜI DÙNG CHƯA ĐĂNG KÝ</vt:lpstr>
      <vt:lpstr>4.1 CHỨC NĂNG NGƯỜI DÙNG CHƯA ĐĂNG KÝ</vt:lpstr>
      <vt:lpstr>4.1 CHỨC NĂNG NGƯỜI DÙNG CHƯA ĐĂNG KÝ</vt:lpstr>
      <vt:lpstr>4.1 CHỨC NĂNG NGƯỜI DÙNG CHƯA ĐĂNG KÝ</vt:lpstr>
      <vt:lpstr>4.1 CHỨC NĂNG NGƯỜI DÙNG CHƯA ĐĂNG KÝ</vt:lpstr>
      <vt:lpstr>4.1 CHỨC NĂNG NGƯỜI DÙNG CHƯA ĐĂNG KÝ</vt:lpstr>
      <vt:lpstr>4.1 CHỨC NĂNG NGƯỜI DÙNG CHƯA ĐĂNG KÝ</vt:lpstr>
      <vt:lpstr>4.1 CHỨC NĂNG NGƯỜI DÙNG CHƯA ĐĂNG KÝ</vt:lpstr>
      <vt:lpstr>4.2 CHỨC NĂNG NGƯỜI DÙNG ĐÃ ĐĂNG KÝ</vt:lpstr>
      <vt:lpstr>4.2 CHỨC NĂNG NGƯỜI DÙNG ĐÃ ĐĂNG KÝ</vt:lpstr>
      <vt:lpstr>4.2 CHỨC NĂNG NGƯỜI DÙNG ĐÃ ĐĂNG KÝ</vt:lpstr>
      <vt:lpstr>4.2 CHỨC NĂNG NGƯỜI DÙNG ĐÃ ĐĂNG KÝ</vt:lpstr>
      <vt:lpstr>4.2 CHỨC NĂNG NGƯỜI DÙNG ĐÃ ĐĂNG KÝ</vt:lpstr>
      <vt:lpstr>4.3 CHỨC NĂNG NGƯỜI QUẢN TRỊ BÁN HÀNG</vt:lpstr>
      <vt:lpstr>4.3 CHỨC NĂNG NGƯỜI QUẢN TRỊ BÁN HÀNG</vt:lpstr>
      <vt:lpstr>4.3 CHỨC NĂNG NGƯỜI QUẢN TRỊ BÁN HÀNG</vt:lpstr>
      <vt:lpstr>4.3 CHỨC NĂNG NGƯỜI QUẢN TRỊ BÁN HÀNG</vt:lpstr>
      <vt:lpstr>4.3 CHỨC NĂNG NGƯỜI QUẢN TRỊ BÁN HÀNG</vt:lpstr>
      <vt:lpstr>4.3 CHỨC NĂNG NGƯỜI QUẢN TRỊ BÁN HÀNG</vt:lpstr>
      <vt:lpstr>4.3 CHỨC NĂNG NGƯỜI QUẢN TRỊ BÁN HÀNG</vt:lpstr>
      <vt:lpstr>4.4 CHỨC NĂNG NGƯỜI QUẢN TRỊ CAO NHẤT</vt:lpstr>
      <vt:lpstr>THANKS!</vt:lpstr>
      <vt:lpstr> DEMO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 ĐỒ ÁN</dc:title>
  <dc:creator>Quoc Ho</dc:creator>
  <cp:lastModifiedBy>Admin</cp:lastModifiedBy>
  <cp:revision>48</cp:revision>
  <dcterms:modified xsi:type="dcterms:W3CDTF">2021-06-22T18:09:44Z</dcterms:modified>
</cp:coreProperties>
</file>